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08" r:id="rId1"/>
  </p:sldMasterIdLst>
  <p:notesMasterIdLst>
    <p:notesMasterId r:id="rId26"/>
  </p:notesMasterIdLst>
  <p:sldIdLst>
    <p:sldId id="256" r:id="rId2"/>
    <p:sldId id="257" r:id="rId3"/>
    <p:sldId id="259" r:id="rId4"/>
    <p:sldId id="263" r:id="rId5"/>
    <p:sldId id="260" r:id="rId6"/>
    <p:sldId id="289" r:id="rId7"/>
    <p:sldId id="261" r:id="rId8"/>
    <p:sldId id="262" r:id="rId9"/>
    <p:sldId id="285" r:id="rId10"/>
    <p:sldId id="264" r:id="rId11"/>
    <p:sldId id="286" r:id="rId12"/>
    <p:sldId id="287" r:id="rId13"/>
    <p:sldId id="265" r:id="rId14"/>
    <p:sldId id="288" r:id="rId15"/>
    <p:sldId id="267" r:id="rId16"/>
    <p:sldId id="291" r:id="rId17"/>
    <p:sldId id="292" r:id="rId18"/>
    <p:sldId id="268" r:id="rId19"/>
    <p:sldId id="269" r:id="rId20"/>
    <p:sldId id="290" r:id="rId21"/>
    <p:sldId id="293" r:id="rId22"/>
    <p:sldId id="294" r:id="rId23"/>
    <p:sldId id="281" r:id="rId24"/>
    <p:sldId id="284" r:id="rId25"/>
  </p:sldIdLst>
  <p:sldSz cx="18288000" cy="10287000"/>
  <p:notesSz cx="6858000" cy="9144000"/>
  <p:embeddedFontLst>
    <p:embeddedFont>
      <p:font typeface="Calibri" panose="020F0502020204030204" pitchFamily="34" charset="0"/>
      <p:regular r:id="rId27"/>
      <p:bold r:id="rId28"/>
      <p:italic r:id="rId29"/>
      <p:boldItalic r:id="rId30"/>
    </p:embeddedFont>
    <p:embeddedFont>
      <p:font typeface="Calibri Light" panose="020F0302020204030204" pitchFamily="34" charset="0"/>
      <p:regular r:id="rId31"/>
      <p:italic r:id="rId32"/>
    </p:embeddedFont>
    <p:embeddedFont>
      <p:font typeface="Canva Sans" panose="020B0604020202020204" charset="0"/>
      <p:regular r:id="rId33"/>
    </p:embeddedFont>
    <p:embeddedFont>
      <p:font typeface="Canva Sans Bold" panose="020B0604020202020204" charset="0"/>
      <p:regular r:id="rId34"/>
    </p:embeddedFont>
    <p:embeddedFont>
      <p:font typeface="Montserrat Bold" panose="020B0604020202020204" charset="0"/>
      <p:regular r:id="rId35"/>
    </p:embeddedFont>
    <p:embeddedFont>
      <p:font typeface="Montserrat Classic Bold" panose="020B0604020202020204" charset="0"/>
      <p:regular r:id="rId36"/>
    </p:embeddedFont>
    <p:embeddedFont>
      <p:font typeface="Neue Machina Ultra-Bold" panose="020B0604020202020204" charset="0"/>
      <p:regular r:id="rId3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B94551-97DD-4E15-B492-96D15D9BCC51}" v="172" dt="2023-09-15T13:59:02.3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1" d="100"/>
          <a:sy n="61" d="100"/>
        </p:scale>
        <p:origin x="819" y="8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8.fntdata"/><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karsh Kaushik" userId="571d78d162676988" providerId="LiveId" clId="{FCB94551-97DD-4E15-B492-96D15D9BCC51}"/>
    <pc:docChg chg="undo redo custSel addSld delSld modSld sldOrd modMainMaster">
      <pc:chgData name="Prakarsh Kaushik" userId="571d78d162676988" providerId="LiveId" clId="{FCB94551-97DD-4E15-B492-96D15D9BCC51}" dt="2023-09-15T13:59:11.137" v="2133" actId="1076"/>
      <pc:docMkLst>
        <pc:docMk/>
      </pc:docMkLst>
      <pc:sldChg chg="setBg">
        <pc:chgData name="Prakarsh Kaushik" userId="571d78d162676988" providerId="LiveId" clId="{FCB94551-97DD-4E15-B492-96D15D9BCC51}" dt="2023-09-14T15:18:29.734" v="708"/>
        <pc:sldMkLst>
          <pc:docMk/>
          <pc:sldMk cId="0" sldId="256"/>
        </pc:sldMkLst>
      </pc:sldChg>
      <pc:sldChg chg="addSp delSp modSp mod setBg">
        <pc:chgData name="Prakarsh Kaushik" userId="571d78d162676988" providerId="LiveId" clId="{FCB94551-97DD-4E15-B492-96D15D9BCC51}" dt="2023-09-14T15:18:29.734" v="708"/>
        <pc:sldMkLst>
          <pc:docMk/>
          <pc:sldMk cId="0" sldId="257"/>
        </pc:sldMkLst>
        <pc:spChg chg="mod">
          <ac:chgData name="Prakarsh Kaushik" userId="571d78d162676988" providerId="LiveId" clId="{FCB94551-97DD-4E15-B492-96D15D9BCC51}" dt="2023-09-14T14:33:07.300" v="73" actId="3062"/>
          <ac:spMkLst>
            <pc:docMk/>
            <pc:sldMk cId="0" sldId="257"/>
            <ac:spMk id="3" creationId="{00000000-0000-0000-0000-000000000000}"/>
          </ac:spMkLst>
        </pc:spChg>
        <pc:spChg chg="del mod">
          <ac:chgData name="Prakarsh Kaushik" userId="571d78d162676988" providerId="LiveId" clId="{FCB94551-97DD-4E15-B492-96D15D9BCC51}" dt="2023-09-14T14:34:23.808" v="104"/>
          <ac:spMkLst>
            <pc:docMk/>
            <pc:sldMk cId="0" sldId="257"/>
            <ac:spMk id="4" creationId="{00000000-0000-0000-0000-000000000000}"/>
          </ac:spMkLst>
        </pc:spChg>
        <pc:spChg chg="add mod">
          <ac:chgData name="Prakarsh Kaushik" userId="571d78d162676988" providerId="LiveId" clId="{FCB94551-97DD-4E15-B492-96D15D9BCC51}" dt="2023-09-14T14:33:28.591" v="102" actId="403"/>
          <ac:spMkLst>
            <pc:docMk/>
            <pc:sldMk cId="0" sldId="257"/>
            <ac:spMk id="5" creationId="{AEA7A84E-E9D3-F23F-3836-021F3BB0BA51}"/>
          </ac:spMkLst>
        </pc:spChg>
      </pc:sldChg>
      <pc:sldChg chg="del">
        <pc:chgData name="Prakarsh Kaushik" userId="571d78d162676988" providerId="LiveId" clId="{FCB94551-97DD-4E15-B492-96D15D9BCC51}" dt="2023-09-14T14:34:27.999" v="105" actId="47"/>
        <pc:sldMkLst>
          <pc:docMk/>
          <pc:sldMk cId="0" sldId="258"/>
        </pc:sldMkLst>
      </pc:sldChg>
      <pc:sldChg chg="modSp mod setBg">
        <pc:chgData name="Prakarsh Kaushik" userId="571d78d162676988" providerId="LiveId" clId="{FCB94551-97DD-4E15-B492-96D15D9BCC51}" dt="2023-09-15T07:13:34.064" v="2041" actId="20577"/>
        <pc:sldMkLst>
          <pc:docMk/>
          <pc:sldMk cId="0" sldId="259"/>
        </pc:sldMkLst>
        <pc:spChg chg="mod">
          <ac:chgData name="Prakarsh Kaushik" userId="571d78d162676988" providerId="LiveId" clId="{FCB94551-97DD-4E15-B492-96D15D9BCC51}" dt="2023-09-14T16:51:02.144" v="1830" actId="1076"/>
          <ac:spMkLst>
            <pc:docMk/>
            <pc:sldMk cId="0" sldId="259"/>
            <ac:spMk id="4" creationId="{00000000-0000-0000-0000-000000000000}"/>
          </ac:spMkLst>
        </pc:spChg>
        <pc:spChg chg="mod">
          <ac:chgData name="Prakarsh Kaushik" userId="571d78d162676988" providerId="LiveId" clId="{FCB94551-97DD-4E15-B492-96D15D9BCC51}" dt="2023-09-15T07:13:34.064" v="2041" actId="20577"/>
          <ac:spMkLst>
            <pc:docMk/>
            <pc:sldMk cId="0" sldId="259"/>
            <ac:spMk id="7" creationId="{00000000-0000-0000-0000-000000000000}"/>
          </ac:spMkLst>
        </pc:spChg>
      </pc:sldChg>
      <pc:sldChg chg="addSp delSp modSp mod setBg">
        <pc:chgData name="Prakarsh Kaushik" userId="571d78d162676988" providerId="LiveId" clId="{FCB94551-97DD-4E15-B492-96D15D9BCC51}" dt="2023-09-15T13:55:53.673" v="2118" actId="404"/>
        <pc:sldMkLst>
          <pc:docMk/>
          <pc:sldMk cId="0" sldId="260"/>
        </pc:sldMkLst>
        <pc:spChg chg="mod">
          <ac:chgData name="Prakarsh Kaushik" userId="571d78d162676988" providerId="LiveId" clId="{FCB94551-97DD-4E15-B492-96D15D9BCC51}" dt="2023-09-15T13:55:53.673" v="2118" actId="404"/>
          <ac:spMkLst>
            <pc:docMk/>
            <pc:sldMk cId="0" sldId="260"/>
            <ac:spMk id="2" creationId="{00000000-0000-0000-0000-000000000000}"/>
          </ac:spMkLst>
        </pc:spChg>
        <pc:spChg chg="mod">
          <ac:chgData name="Prakarsh Kaushik" userId="571d78d162676988" providerId="LiveId" clId="{FCB94551-97DD-4E15-B492-96D15D9BCC51}" dt="2023-09-14T14:48:41.387" v="488" actId="1076"/>
          <ac:spMkLst>
            <pc:docMk/>
            <pc:sldMk cId="0" sldId="260"/>
            <ac:spMk id="3" creationId="{00000000-0000-0000-0000-000000000000}"/>
          </ac:spMkLst>
        </pc:spChg>
        <pc:spChg chg="add del mod">
          <ac:chgData name="Prakarsh Kaushik" userId="571d78d162676988" providerId="LiveId" clId="{FCB94551-97DD-4E15-B492-96D15D9BCC51}" dt="2023-09-15T13:55:16.547" v="2110" actId="1076"/>
          <ac:spMkLst>
            <pc:docMk/>
            <pc:sldMk cId="0" sldId="260"/>
            <ac:spMk id="4" creationId="{00000000-0000-0000-0000-000000000000}"/>
          </ac:spMkLst>
        </pc:spChg>
        <pc:spChg chg="mod">
          <ac:chgData name="Prakarsh Kaushik" userId="571d78d162676988" providerId="LiveId" clId="{FCB94551-97DD-4E15-B492-96D15D9BCC51}" dt="2023-09-14T15:58:02.222" v="1315" actId="1076"/>
          <ac:spMkLst>
            <pc:docMk/>
            <pc:sldMk cId="0" sldId="260"/>
            <ac:spMk id="5" creationId="{00000000-0000-0000-0000-000000000000}"/>
          </ac:spMkLst>
        </pc:spChg>
        <pc:spChg chg="mod">
          <ac:chgData name="Prakarsh Kaushik" userId="571d78d162676988" providerId="LiveId" clId="{FCB94551-97DD-4E15-B492-96D15D9BCC51}" dt="2023-09-15T13:55:50.893" v="2117" actId="1076"/>
          <ac:spMkLst>
            <pc:docMk/>
            <pc:sldMk cId="0" sldId="260"/>
            <ac:spMk id="6" creationId="{00000000-0000-0000-0000-000000000000}"/>
          </ac:spMkLst>
        </pc:spChg>
        <pc:spChg chg="add del">
          <ac:chgData name="Prakarsh Kaushik" userId="571d78d162676988" providerId="LiveId" clId="{FCB94551-97DD-4E15-B492-96D15D9BCC51}" dt="2023-09-14T14:46:12.967" v="442"/>
          <ac:spMkLst>
            <pc:docMk/>
            <pc:sldMk cId="0" sldId="260"/>
            <ac:spMk id="8" creationId="{9C67A499-32F2-5BEB-B1E8-711DF0D8FCD7}"/>
          </ac:spMkLst>
        </pc:spChg>
        <pc:spChg chg="add del mod">
          <ac:chgData name="Prakarsh Kaushik" userId="571d78d162676988" providerId="LiveId" clId="{FCB94551-97DD-4E15-B492-96D15D9BCC51}" dt="2023-09-14T15:57:34.217" v="1309" actId="478"/>
          <ac:spMkLst>
            <pc:docMk/>
            <pc:sldMk cId="0" sldId="260"/>
            <ac:spMk id="9" creationId="{9A9C91F2-C766-16CA-2764-C09691C55D83}"/>
          </ac:spMkLst>
        </pc:spChg>
        <pc:spChg chg="add del mod">
          <ac:chgData name="Prakarsh Kaushik" userId="571d78d162676988" providerId="LiveId" clId="{FCB94551-97DD-4E15-B492-96D15D9BCC51}" dt="2023-09-14T14:46:25.675" v="446"/>
          <ac:spMkLst>
            <pc:docMk/>
            <pc:sldMk cId="0" sldId="260"/>
            <ac:spMk id="10" creationId="{32EAED91-0535-E22B-CCEB-35E9529886C1}"/>
          </ac:spMkLst>
        </pc:spChg>
        <pc:spChg chg="add del mod">
          <ac:chgData name="Prakarsh Kaushik" userId="571d78d162676988" providerId="LiveId" clId="{FCB94551-97DD-4E15-B492-96D15D9BCC51}" dt="2023-09-14T14:48:27.944" v="484" actId="478"/>
          <ac:spMkLst>
            <pc:docMk/>
            <pc:sldMk cId="0" sldId="260"/>
            <ac:spMk id="11" creationId="{51F783AF-5C97-9811-5B0E-AA63E8B543A3}"/>
          </ac:spMkLst>
        </pc:spChg>
        <pc:spChg chg="add del mod">
          <ac:chgData name="Prakarsh Kaushik" userId="571d78d162676988" providerId="LiveId" clId="{FCB94551-97DD-4E15-B492-96D15D9BCC51}" dt="2023-09-14T14:46:55.764" v="458"/>
          <ac:spMkLst>
            <pc:docMk/>
            <pc:sldMk cId="0" sldId="260"/>
            <ac:spMk id="12" creationId="{EBFF0CE7-A976-AB3A-9C9E-E2A9BC0979DA}"/>
          </ac:spMkLst>
        </pc:spChg>
        <pc:spChg chg="add del mod">
          <ac:chgData name="Prakarsh Kaushik" userId="571d78d162676988" providerId="LiveId" clId="{FCB94551-97DD-4E15-B492-96D15D9BCC51}" dt="2023-09-14T14:48:25.807" v="483" actId="478"/>
          <ac:spMkLst>
            <pc:docMk/>
            <pc:sldMk cId="0" sldId="260"/>
            <ac:spMk id="13" creationId="{B6E44E4C-A965-85D1-4DBF-E2A6B5C3C27D}"/>
          </ac:spMkLst>
        </pc:spChg>
        <pc:spChg chg="add del mod">
          <ac:chgData name="Prakarsh Kaushik" userId="571d78d162676988" providerId="LiveId" clId="{FCB94551-97DD-4E15-B492-96D15D9BCC51}" dt="2023-09-14T14:48:54.894" v="490" actId="478"/>
          <ac:spMkLst>
            <pc:docMk/>
            <pc:sldMk cId="0" sldId="260"/>
            <ac:spMk id="14" creationId="{9267B583-A89E-F31F-A0D0-60D9B60992E0}"/>
          </ac:spMkLst>
        </pc:spChg>
        <pc:spChg chg="add del mod">
          <ac:chgData name="Prakarsh Kaushik" userId="571d78d162676988" providerId="LiveId" clId="{FCB94551-97DD-4E15-B492-96D15D9BCC51}" dt="2023-09-14T14:47:46.939" v="472"/>
          <ac:spMkLst>
            <pc:docMk/>
            <pc:sldMk cId="0" sldId="260"/>
            <ac:spMk id="15" creationId="{9E3BD773-80A7-6E1B-6D5C-0F4EB55B1DE7}"/>
          </ac:spMkLst>
        </pc:spChg>
        <pc:spChg chg="add del mod">
          <ac:chgData name="Prakarsh Kaushik" userId="571d78d162676988" providerId="LiveId" clId="{FCB94551-97DD-4E15-B492-96D15D9BCC51}" dt="2023-09-14T14:47:52.550" v="474"/>
          <ac:spMkLst>
            <pc:docMk/>
            <pc:sldMk cId="0" sldId="260"/>
            <ac:spMk id="16" creationId="{F34DEF07-D6AA-EFCB-CA86-E812F4E4BFD5}"/>
          </ac:spMkLst>
        </pc:spChg>
        <pc:spChg chg="add del mod">
          <ac:chgData name="Prakarsh Kaushik" userId="571d78d162676988" providerId="LiveId" clId="{FCB94551-97DD-4E15-B492-96D15D9BCC51}" dt="2023-09-14T14:48:21.107" v="480"/>
          <ac:spMkLst>
            <pc:docMk/>
            <pc:sldMk cId="0" sldId="260"/>
            <ac:spMk id="17" creationId="{CA87C004-EF77-5E74-CE1F-FAA4A6099C51}"/>
          </ac:spMkLst>
        </pc:spChg>
        <pc:spChg chg="add del mod">
          <ac:chgData name="Prakarsh Kaushik" userId="571d78d162676988" providerId="LiveId" clId="{FCB94551-97DD-4E15-B492-96D15D9BCC51}" dt="2023-09-14T14:48:19.373" v="478"/>
          <ac:spMkLst>
            <pc:docMk/>
            <pc:sldMk cId="0" sldId="260"/>
            <ac:spMk id="18" creationId="{F74E8505-49C7-3127-D908-29A81BDE8F72}"/>
          </ac:spMkLst>
        </pc:spChg>
        <pc:picChg chg="add mod">
          <ac:chgData name="Prakarsh Kaushik" userId="571d78d162676988" providerId="LiveId" clId="{FCB94551-97DD-4E15-B492-96D15D9BCC51}" dt="2023-09-15T13:55:41.222" v="2115" actId="1076"/>
          <ac:picMkLst>
            <pc:docMk/>
            <pc:sldMk cId="0" sldId="260"/>
            <ac:picMk id="10" creationId="{1BA4E7CD-D424-6BA4-6418-0F5249DF9508}"/>
          </ac:picMkLst>
        </pc:picChg>
      </pc:sldChg>
      <pc:sldChg chg="modSp add del mod setBg">
        <pc:chgData name="Prakarsh Kaushik" userId="571d78d162676988" providerId="LiveId" clId="{FCB94551-97DD-4E15-B492-96D15D9BCC51}" dt="2023-09-14T16:57:01.198" v="1929" actId="20577"/>
        <pc:sldMkLst>
          <pc:docMk/>
          <pc:sldMk cId="0" sldId="261"/>
        </pc:sldMkLst>
        <pc:spChg chg="mod">
          <ac:chgData name="Prakarsh Kaushik" userId="571d78d162676988" providerId="LiveId" clId="{FCB94551-97DD-4E15-B492-96D15D9BCC51}" dt="2023-09-14T14:52:46.146" v="577" actId="20577"/>
          <ac:spMkLst>
            <pc:docMk/>
            <pc:sldMk cId="0" sldId="261"/>
            <ac:spMk id="6" creationId="{00000000-0000-0000-0000-000000000000}"/>
          </ac:spMkLst>
        </pc:spChg>
        <pc:spChg chg="mod">
          <ac:chgData name="Prakarsh Kaushik" userId="571d78d162676988" providerId="LiveId" clId="{FCB94551-97DD-4E15-B492-96D15D9BCC51}" dt="2023-09-14T16:57:01.198" v="1929" actId="20577"/>
          <ac:spMkLst>
            <pc:docMk/>
            <pc:sldMk cId="0" sldId="261"/>
            <ac:spMk id="7" creationId="{00000000-0000-0000-0000-000000000000}"/>
          </ac:spMkLst>
        </pc:spChg>
      </pc:sldChg>
      <pc:sldChg chg="addSp delSp modSp mod setBg">
        <pc:chgData name="Prakarsh Kaushik" userId="571d78d162676988" providerId="LiveId" clId="{FCB94551-97DD-4E15-B492-96D15D9BCC51}" dt="2023-09-14T15:19:43.028" v="717" actId="2711"/>
        <pc:sldMkLst>
          <pc:docMk/>
          <pc:sldMk cId="0" sldId="262"/>
        </pc:sldMkLst>
        <pc:spChg chg="mod">
          <ac:chgData name="Prakarsh Kaushik" userId="571d78d162676988" providerId="LiveId" clId="{FCB94551-97DD-4E15-B492-96D15D9BCC51}" dt="2023-09-14T14:59:17.366" v="674" actId="1076"/>
          <ac:spMkLst>
            <pc:docMk/>
            <pc:sldMk cId="0" sldId="262"/>
            <ac:spMk id="3" creationId="{00000000-0000-0000-0000-000000000000}"/>
          </ac:spMkLst>
        </pc:spChg>
        <pc:spChg chg="add del mod">
          <ac:chgData name="Prakarsh Kaushik" userId="571d78d162676988" providerId="LiveId" clId="{FCB94551-97DD-4E15-B492-96D15D9BCC51}" dt="2023-09-14T14:58:13.496" v="656"/>
          <ac:spMkLst>
            <pc:docMk/>
            <pc:sldMk cId="0" sldId="262"/>
            <ac:spMk id="5" creationId="{587C8FAE-97FA-3A5E-AF41-4E021281CD75}"/>
          </ac:spMkLst>
        </pc:spChg>
        <pc:spChg chg="add mod">
          <ac:chgData name="Prakarsh Kaushik" userId="571d78d162676988" providerId="LiveId" clId="{FCB94551-97DD-4E15-B492-96D15D9BCC51}" dt="2023-09-14T15:19:43.028" v="717" actId="2711"/>
          <ac:spMkLst>
            <pc:docMk/>
            <pc:sldMk cId="0" sldId="262"/>
            <ac:spMk id="6" creationId="{E446F4EE-96B3-4E19-215E-19C3703BFB5B}"/>
          </ac:spMkLst>
        </pc:spChg>
        <pc:picChg chg="add mod">
          <ac:chgData name="Prakarsh Kaushik" userId="571d78d162676988" providerId="LiveId" clId="{FCB94551-97DD-4E15-B492-96D15D9BCC51}" dt="2023-09-14T15:02:06.115" v="680" actId="1076"/>
          <ac:picMkLst>
            <pc:docMk/>
            <pc:sldMk cId="0" sldId="262"/>
            <ac:picMk id="8" creationId="{961A41E7-2B6A-7427-6A6A-F791048701B0}"/>
          </ac:picMkLst>
        </pc:picChg>
        <pc:picChg chg="add mod">
          <ac:chgData name="Prakarsh Kaushik" userId="571d78d162676988" providerId="LiveId" clId="{FCB94551-97DD-4E15-B492-96D15D9BCC51}" dt="2023-09-14T15:03:56.907" v="690" actId="1076"/>
          <ac:picMkLst>
            <pc:docMk/>
            <pc:sldMk cId="0" sldId="262"/>
            <ac:picMk id="10" creationId="{277BBA0B-1D84-D5C2-BCC4-091252C06721}"/>
          </ac:picMkLst>
        </pc:picChg>
        <pc:picChg chg="add mod">
          <ac:chgData name="Prakarsh Kaushik" userId="571d78d162676988" providerId="LiveId" clId="{FCB94551-97DD-4E15-B492-96D15D9BCC51}" dt="2023-09-14T15:03:51.239" v="689" actId="1076"/>
          <ac:picMkLst>
            <pc:docMk/>
            <pc:sldMk cId="0" sldId="262"/>
            <ac:picMk id="12" creationId="{8AD829A3-450D-C71F-98E5-7F2AD0E6DE34}"/>
          </ac:picMkLst>
        </pc:picChg>
        <pc:picChg chg="add mod">
          <ac:chgData name="Prakarsh Kaushik" userId="571d78d162676988" providerId="LiveId" clId="{FCB94551-97DD-4E15-B492-96D15D9BCC51}" dt="2023-09-14T15:04:30.313" v="692" actId="1076"/>
          <ac:picMkLst>
            <pc:docMk/>
            <pc:sldMk cId="0" sldId="262"/>
            <ac:picMk id="14" creationId="{00D34CB4-67A4-FA29-E453-7ED49821C5FC}"/>
          </ac:picMkLst>
        </pc:picChg>
      </pc:sldChg>
      <pc:sldChg chg="modSp mod ord setBg">
        <pc:chgData name="Prakarsh Kaushik" userId="571d78d162676988" providerId="LiveId" clId="{FCB94551-97DD-4E15-B492-96D15D9BCC51}" dt="2023-09-14T16:50:03.288" v="1826" actId="1076"/>
        <pc:sldMkLst>
          <pc:docMk/>
          <pc:sldMk cId="0" sldId="263"/>
        </pc:sldMkLst>
        <pc:spChg chg="mod">
          <ac:chgData name="Prakarsh Kaushik" userId="571d78d162676988" providerId="LiveId" clId="{FCB94551-97DD-4E15-B492-96D15D9BCC51}" dt="2023-09-14T14:39:13.045" v="379" actId="1076"/>
          <ac:spMkLst>
            <pc:docMk/>
            <pc:sldMk cId="0" sldId="263"/>
            <ac:spMk id="2" creationId="{00000000-0000-0000-0000-000000000000}"/>
          </ac:spMkLst>
        </pc:spChg>
        <pc:spChg chg="mod">
          <ac:chgData name="Prakarsh Kaushik" userId="571d78d162676988" providerId="LiveId" clId="{FCB94551-97DD-4E15-B492-96D15D9BCC51}" dt="2023-09-14T14:38:16.992" v="358" actId="1076"/>
          <ac:spMkLst>
            <pc:docMk/>
            <pc:sldMk cId="0" sldId="263"/>
            <ac:spMk id="3" creationId="{00000000-0000-0000-0000-000000000000}"/>
          </ac:spMkLst>
        </pc:spChg>
        <pc:spChg chg="mod">
          <ac:chgData name="Prakarsh Kaushik" userId="571d78d162676988" providerId="LiveId" clId="{FCB94551-97DD-4E15-B492-96D15D9BCC51}" dt="2023-09-14T14:38:21.975" v="361" actId="1076"/>
          <ac:spMkLst>
            <pc:docMk/>
            <pc:sldMk cId="0" sldId="263"/>
            <ac:spMk id="5" creationId="{00000000-0000-0000-0000-000000000000}"/>
          </ac:spMkLst>
        </pc:spChg>
        <pc:spChg chg="mod">
          <ac:chgData name="Prakarsh Kaushik" userId="571d78d162676988" providerId="LiveId" clId="{FCB94551-97DD-4E15-B492-96D15D9BCC51}" dt="2023-09-14T16:49:35.596" v="1820" actId="21"/>
          <ac:spMkLst>
            <pc:docMk/>
            <pc:sldMk cId="0" sldId="263"/>
            <ac:spMk id="12" creationId="{00000000-0000-0000-0000-000000000000}"/>
          </ac:spMkLst>
        </pc:spChg>
        <pc:spChg chg="mod">
          <ac:chgData name="Prakarsh Kaushik" userId="571d78d162676988" providerId="LiveId" clId="{FCB94551-97DD-4E15-B492-96D15D9BCC51}" dt="2023-09-14T16:49:55.981" v="1823" actId="21"/>
          <ac:spMkLst>
            <pc:docMk/>
            <pc:sldMk cId="0" sldId="263"/>
            <ac:spMk id="13" creationId="{00000000-0000-0000-0000-000000000000}"/>
          </ac:spMkLst>
        </pc:spChg>
        <pc:spChg chg="mod">
          <ac:chgData name="Prakarsh Kaushik" userId="571d78d162676988" providerId="LiveId" clId="{FCB94551-97DD-4E15-B492-96D15D9BCC51}" dt="2023-09-14T16:50:03.288" v="1826" actId="1076"/>
          <ac:spMkLst>
            <pc:docMk/>
            <pc:sldMk cId="0" sldId="263"/>
            <ac:spMk id="14" creationId="{00000000-0000-0000-0000-000000000000}"/>
          </ac:spMkLst>
        </pc:spChg>
        <pc:spChg chg="mod">
          <ac:chgData name="Prakarsh Kaushik" userId="571d78d162676988" providerId="LiveId" clId="{FCB94551-97DD-4E15-B492-96D15D9BCC51}" dt="2023-09-14T14:38:34.774" v="362" actId="1076"/>
          <ac:spMkLst>
            <pc:docMk/>
            <pc:sldMk cId="0" sldId="263"/>
            <ac:spMk id="15" creationId="{00000000-0000-0000-0000-000000000000}"/>
          </ac:spMkLst>
        </pc:spChg>
      </pc:sldChg>
      <pc:sldChg chg="addSp delSp modSp mod setBg">
        <pc:chgData name="Prakarsh Kaushik" userId="571d78d162676988" providerId="LiveId" clId="{FCB94551-97DD-4E15-B492-96D15D9BCC51}" dt="2023-09-14T15:32:47.797" v="874" actId="5793"/>
        <pc:sldMkLst>
          <pc:docMk/>
          <pc:sldMk cId="0" sldId="264"/>
        </pc:sldMkLst>
        <pc:spChg chg="mod">
          <ac:chgData name="Prakarsh Kaushik" userId="571d78d162676988" providerId="LiveId" clId="{FCB94551-97DD-4E15-B492-96D15D9BCC51}" dt="2023-09-14T15:26:06.248" v="772" actId="1076"/>
          <ac:spMkLst>
            <pc:docMk/>
            <pc:sldMk cId="0" sldId="264"/>
            <ac:spMk id="3" creationId="{00000000-0000-0000-0000-000000000000}"/>
          </ac:spMkLst>
        </pc:spChg>
        <pc:spChg chg="mod">
          <ac:chgData name="Prakarsh Kaushik" userId="571d78d162676988" providerId="LiveId" clId="{FCB94551-97DD-4E15-B492-96D15D9BCC51}" dt="2023-09-14T15:26:54.649" v="782" actId="1076"/>
          <ac:spMkLst>
            <pc:docMk/>
            <pc:sldMk cId="0" sldId="264"/>
            <ac:spMk id="4" creationId="{00000000-0000-0000-0000-000000000000}"/>
          </ac:spMkLst>
        </pc:spChg>
        <pc:spChg chg="del mod">
          <ac:chgData name="Prakarsh Kaushik" userId="571d78d162676988" providerId="LiveId" clId="{FCB94551-97DD-4E15-B492-96D15D9BCC51}" dt="2023-09-14T15:26:24.881" v="777"/>
          <ac:spMkLst>
            <pc:docMk/>
            <pc:sldMk cId="0" sldId="264"/>
            <ac:spMk id="5" creationId="{00000000-0000-0000-0000-000000000000}"/>
          </ac:spMkLst>
        </pc:spChg>
        <pc:spChg chg="add del">
          <ac:chgData name="Prakarsh Kaushik" userId="571d78d162676988" providerId="LiveId" clId="{FCB94551-97DD-4E15-B492-96D15D9BCC51}" dt="2023-09-14T15:26:22.162" v="775"/>
          <ac:spMkLst>
            <pc:docMk/>
            <pc:sldMk cId="0" sldId="264"/>
            <ac:spMk id="7" creationId="{0B24C9EA-9F34-7433-7656-E17A3828FE43}"/>
          </ac:spMkLst>
        </pc:spChg>
        <pc:spChg chg="add del">
          <ac:chgData name="Prakarsh Kaushik" userId="571d78d162676988" providerId="LiveId" clId="{FCB94551-97DD-4E15-B492-96D15D9BCC51}" dt="2023-09-14T15:26:32.093" v="779"/>
          <ac:spMkLst>
            <pc:docMk/>
            <pc:sldMk cId="0" sldId="264"/>
            <ac:spMk id="8" creationId="{DE2DB6ED-E221-0948-7CF5-067005EC7EA1}"/>
          </ac:spMkLst>
        </pc:spChg>
        <pc:spChg chg="add del">
          <ac:chgData name="Prakarsh Kaushik" userId="571d78d162676988" providerId="LiveId" clId="{FCB94551-97DD-4E15-B492-96D15D9BCC51}" dt="2023-09-14T15:26:54.982" v="783"/>
          <ac:spMkLst>
            <pc:docMk/>
            <pc:sldMk cId="0" sldId="264"/>
            <ac:spMk id="9" creationId="{3FB38256-E673-1072-7BB8-DD7C5EC587C0}"/>
          </ac:spMkLst>
        </pc:spChg>
        <pc:spChg chg="add del mod">
          <ac:chgData name="Prakarsh Kaushik" userId="571d78d162676988" providerId="LiveId" clId="{FCB94551-97DD-4E15-B492-96D15D9BCC51}" dt="2023-09-14T15:27:35.931" v="795"/>
          <ac:spMkLst>
            <pc:docMk/>
            <pc:sldMk cId="0" sldId="264"/>
            <ac:spMk id="10" creationId="{FB71DA5D-490E-8AD8-89A0-9B14A69F8694}"/>
          </ac:spMkLst>
        </pc:spChg>
        <pc:spChg chg="add del">
          <ac:chgData name="Prakarsh Kaushik" userId="571d78d162676988" providerId="LiveId" clId="{FCB94551-97DD-4E15-B492-96D15D9BCC51}" dt="2023-09-14T15:27:05.021" v="786"/>
          <ac:spMkLst>
            <pc:docMk/>
            <pc:sldMk cId="0" sldId="264"/>
            <ac:spMk id="11" creationId="{5936F428-4109-EB9F-6A2C-24AAE8B4617F}"/>
          </ac:spMkLst>
        </pc:spChg>
        <pc:spChg chg="add mod">
          <ac:chgData name="Prakarsh Kaushik" userId="571d78d162676988" providerId="LiveId" clId="{FCB94551-97DD-4E15-B492-96D15D9BCC51}" dt="2023-09-14T15:32:47.797" v="874" actId="5793"/>
          <ac:spMkLst>
            <pc:docMk/>
            <pc:sldMk cId="0" sldId="264"/>
            <ac:spMk id="12" creationId="{28CE6774-BBDA-D9E9-CD7E-28433F4562D2}"/>
          </ac:spMkLst>
        </pc:spChg>
      </pc:sldChg>
      <pc:sldChg chg="addSp modSp mod setBg">
        <pc:chgData name="Prakarsh Kaushik" userId="571d78d162676988" providerId="LiveId" clId="{FCB94551-97DD-4E15-B492-96D15D9BCC51}" dt="2023-09-14T15:51:15.710" v="1239" actId="5793"/>
        <pc:sldMkLst>
          <pc:docMk/>
          <pc:sldMk cId="0" sldId="265"/>
        </pc:sldMkLst>
        <pc:spChg chg="mod">
          <ac:chgData name="Prakarsh Kaushik" userId="571d78d162676988" providerId="LiveId" clId="{FCB94551-97DD-4E15-B492-96D15D9BCC51}" dt="2023-09-14T15:45:50.570" v="1044" actId="1076"/>
          <ac:spMkLst>
            <pc:docMk/>
            <pc:sldMk cId="0" sldId="265"/>
            <ac:spMk id="2" creationId="{00000000-0000-0000-0000-000000000000}"/>
          </ac:spMkLst>
        </pc:spChg>
        <pc:spChg chg="mod">
          <ac:chgData name="Prakarsh Kaushik" userId="571d78d162676988" providerId="LiveId" clId="{FCB94551-97DD-4E15-B492-96D15D9BCC51}" dt="2023-09-14T15:47:08.534" v="1075" actId="14100"/>
          <ac:spMkLst>
            <pc:docMk/>
            <pc:sldMk cId="0" sldId="265"/>
            <ac:spMk id="3" creationId="{00000000-0000-0000-0000-000000000000}"/>
          </ac:spMkLst>
        </pc:spChg>
        <pc:spChg chg="add mod">
          <ac:chgData name="Prakarsh Kaushik" userId="571d78d162676988" providerId="LiveId" clId="{FCB94551-97DD-4E15-B492-96D15D9BCC51}" dt="2023-09-14T15:51:15.710" v="1239" actId="5793"/>
          <ac:spMkLst>
            <pc:docMk/>
            <pc:sldMk cId="0" sldId="265"/>
            <ac:spMk id="6" creationId="{E9D38464-954E-2675-AC15-36F9D10102FE}"/>
          </ac:spMkLst>
        </pc:spChg>
      </pc:sldChg>
      <pc:sldChg chg="del setBg">
        <pc:chgData name="Prakarsh Kaushik" userId="571d78d162676988" providerId="LiveId" clId="{FCB94551-97DD-4E15-B492-96D15D9BCC51}" dt="2023-09-14T15:46:37.648" v="1045" actId="47"/>
        <pc:sldMkLst>
          <pc:docMk/>
          <pc:sldMk cId="0" sldId="266"/>
        </pc:sldMkLst>
      </pc:sldChg>
      <pc:sldChg chg="addSp delSp modSp add del mod setBg">
        <pc:chgData name="Prakarsh Kaushik" userId="571d78d162676988" providerId="LiveId" clId="{FCB94551-97DD-4E15-B492-96D15D9BCC51}" dt="2023-09-15T13:49:10.984" v="2091" actId="21"/>
        <pc:sldMkLst>
          <pc:docMk/>
          <pc:sldMk cId="0" sldId="267"/>
        </pc:sldMkLst>
        <pc:spChg chg="mod">
          <ac:chgData name="Prakarsh Kaushik" userId="571d78d162676988" providerId="LiveId" clId="{FCB94551-97DD-4E15-B492-96D15D9BCC51}" dt="2023-09-14T16:02:40.901" v="1394" actId="1076"/>
          <ac:spMkLst>
            <pc:docMk/>
            <pc:sldMk cId="0" sldId="267"/>
            <ac:spMk id="3" creationId="{00000000-0000-0000-0000-000000000000}"/>
          </ac:spMkLst>
        </pc:spChg>
        <pc:picChg chg="add del mod">
          <ac:chgData name="Prakarsh Kaushik" userId="571d78d162676988" providerId="LiveId" clId="{FCB94551-97DD-4E15-B492-96D15D9BCC51}" dt="2023-09-15T13:49:10.559" v="2090"/>
          <ac:picMkLst>
            <pc:docMk/>
            <pc:sldMk cId="0" sldId="267"/>
            <ac:picMk id="6" creationId="{E198A21F-4055-A4D4-5117-037EE3FC607D}"/>
          </ac:picMkLst>
        </pc:picChg>
        <pc:picChg chg="add del mod modCrop">
          <ac:chgData name="Prakarsh Kaushik" userId="571d78d162676988" providerId="LiveId" clId="{FCB94551-97DD-4E15-B492-96D15D9BCC51}" dt="2023-09-15T13:49:10.984" v="2091" actId="21"/>
          <ac:picMkLst>
            <pc:docMk/>
            <pc:sldMk cId="0" sldId="267"/>
            <ac:picMk id="7" creationId="{E8736A95-C64C-7B20-0193-16AE5AB083D9}"/>
          </ac:picMkLst>
        </pc:picChg>
        <pc:picChg chg="add mod modCrop">
          <ac:chgData name="Prakarsh Kaushik" userId="571d78d162676988" providerId="LiveId" clId="{FCB94551-97DD-4E15-B492-96D15D9BCC51}" dt="2023-09-15T13:49:05.339" v="2087" actId="1076"/>
          <ac:picMkLst>
            <pc:docMk/>
            <pc:sldMk cId="0" sldId="267"/>
            <ac:picMk id="9" creationId="{8DA3B090-5C3C-D41F-0471-0F3E0BCE6DB7}"/>
          </ac:picMkLst>
        </pc:picChg>
      </pc:sldChg>
      <pc:sldChg chg="addSp modSp mod setBg">
        <pc:chgData name="Prakarsh Kaushik" userId="571d78d162676988" providerId="LiveId" clId="{FCB94551-97DD-4E15-B492-96D15D9BCC51}" dt="2023-09-15T13:47:32.992" v="2075" actId="1076"/>
        <pc:sldMkLst>
          <pc:docMk/>
          <pc:sldMk cId="0" sldId="268"/>
        </pc:sldMkLst>
        <pc:spChg chg="mod">
          <ac:chgData name="Prakarsh Kaushik" userId="571d78d162676988" providerId="LiveId" clId="{FCB94551-97DD-4E15-B492-96D15D9BCC51}" dt="2023-09-14T16:03:06.630" v="1426" actId="1076"/>
          <ac:spMkLst>
            <pc:docMk/>
            <pc:sldMk cId="0" sldId="268"/>
            <ac:spMk id="4" creationId="{00000000-0000-0000-0000-000000000000}"/>
          </ac:spMkLst>
        </pc:spChg>
        <pc:picChg chg="add mod modCrop">
          <ac:chgData name="Prakarsh Kaushik" userId="571d78d162676988" providerId="LiveId" clId="{FCB94551-97DD-4E15-B492-96D15D9BCC51}" dt="2023-09-15T13:47:24.864" v="2071" actId="1440"/>
          <ac:picMkLst>
            <pc:docMk/>
            <pc:sldMk cId="0" sldId="268"/>
            <ac:picMk id="6" creationId="{C3FA6A4F-0B98-0E32-CDEF-12F0772B295F}"/>
          </ac:picMkLst>
        </pc:picChg>
        <pc:picChg chg="add mod modCrop">
          <ac:chgData name="Prakarsh Kaushik" userId="571d78d162676988" providerId="LiveId" clId="{FCB94551-97DD-4E15-B492-96D15D9BCC51}" dt="2023-09-15T13:47:32.992" v="2075" actId="1076"/>
          <ac:picMkLst>
            <pc:docMk/>
            <pc:sldMk cId="0" sldId="268"/>
            <ac:picMk id="8" creationId="{D7E7A576-37BF-AC5C-C6A3-ED58E55F517A}"/>
          </ac:picMkLst>
        </pc:picChg>
      </pc:sldChg>
      <pc:sldChg chg="addSp modSp mod setBg">
        <pc:chgData name="Prakarsh Kaushik" userId="571d78d162676988" providerId="LiveId" clId="{FCB94551-97DD-4E15-B492-96D15D9BCC51}" dt="2023-09-15T13:46:35.327" v="2064" actId="1076"/>
        <pc:sldMkLst>
          <pc:docMk/>
          <pc:sldMk cId="0" sldId="269"/>
        </pc:sldMkLst>
        <pc:spChg chg="mod">
          <ac:chgData name="Prakarsh Kaushik" userId="571d78d162676988" providerId="LiveId" clId="{FCB94551-97DD-4E15-B492-96D15D9BCC51}" dt="2023-09-14T16:03:25.576" v="1458" actId="1076"/>
          <ac:spMkLst>
            <pc:docMk/>
            <pc:sldMk cId="0" sldId="269"/>
            <ac:spMk id="4" creationId="{00000000-0000-0000-0000-000000000000}"/>
          </ac:spMkLst>
        </pc:spChg>
        <pc:picChg chg="add mod modCrop">
          <ac:chgData name="Prakarsh Kaushik" userId="571d78d162676988" providerId="LiveId" clId="{FCB94551-97DD-4E15-B492-96D15D9BCC51}" dt="2023-09-15T13:46:35.327" v="2064" actId="1076"/>
          <ac:picMkLst>
            <pc:docMk/>
            <pc:sldMk cId="0" sldId="269"/>
            <ac:picMk id="6" creationId="{268D0B0B-41AF-7D6A-C431-9111AA43210A}"/>
          </ac:picMkLst>
        </pc:picChg>
      </pc:sldChg>
      <pc:sldChg chg="del setBg">
        <pc:chgData name="Prakarsh Kaushik" userId="571d78d162676988" providerId="LiveId" clId="{FCB94551-97DD-4E15-B492-96D15D9BCC51}" dt="2023-09-14T16:05:24.822" v="1508" actId="47"/>
        <pc:sldMkLst>
          <pc:docMk/>
          <pc:sldMk cId="0" sldId="270"/>
        </pc:sldMkLst>
      </pc:sldChg>
      <pc:sldChg chg="delSp modSp del mod setBg">
        <pc:chgData name="Prakarsh Kaushik" userId="571d78d162676988" providerId="LiveId" clId="{FCB94551-97DD-4E15-B492-96D15D9BCC51}" dt="2023-09-15T07:12:42.016" v="1996" actId="47"/>
        <pc:sldMkLst>
          <pc:docMk/>
          <pc:sldMk cId="0" sldId="271"/>
        </pc:sldMkLst>
        <pc:spChg chg="mod">
          <ac:chgData name="Prakarsh Kaushik" userId="571d78d162676988" providerId="LiveId" clId="{FCB94551-97DD-4E15-B492-96D15D9BCC51}" dt="2023-09-14T16:05:42.017" v="1534" actId="14100"/>
          <ac:spMkLst>
            <pc:docMk/>
            <pc:sldMk cId="0" sldId="271"/>
            <ac:spMk id="4" creationId="{00000000-0000-0000-0000-000000000000}"/>
          </ac:spMkLst>
        </pc:spChg>
        <pc:spChg chg="del mod">
          <ac:chgData name="Prakarsh Kaushik" userId="571d78d162676988" providerId="LiveId" clId="{FCB94551-97DD-4E15-B492-96D15D9BCC51}" dt="2023-09-14T16:05:45.230" v="1537"/>
          <ac:spMkLst>
            <pc:docMk/>
            <pc:sldMk cId="0" sldId="271"/>
            <ac:spMk id="5" creationId="{00000000-0000-0000-0000-000000000000}"/>
          </ac:spMkLst>
        </pc:spChg>
      </pc:sldChg>
      <pc:sldChg chg="del setBg">
        <pc:chgData name="Prakarsh Kaushik" userId="571d78d162676988" providerId="LiveId" clId="{FCB94551-97DD-4E15-B492-96D15D9BCC51}" dt="2023-09-14T16:05:49.289" v="1538" actId="47"/>
        <pc:sldMkLst>
          <pc:docMk/>
          <pc:sldMk cId="0" sldId="272"/>
        </pc:sldMkLst>
      </pc:sldChg>
      <pc:sldChg chg="del setBg">
        <pc:chgData name="Prakarsh Kaushik" userId="571d78d162676988" providerId="LiveId" clId="{FCB94551-97DD-4E15-B492-96D15D9BCC51}" dt="2023-09-14T16:05:53.742" v="1540" actId="47"/>
        <pc:sldMkLst>
          <pc:docMk/>
          <pc:sldMk cId="0" sldId="273"/>
        </pc:sldMkLst>
      </pc:sldChg>
      <pc:sldChg chg="del setBg">
        <pc:chgData name="Prakarsh Kaushik" userId="571d78d162676988" providerId="LiveId" clId="{FCB94551-97DD-4E15-B492-96D15D9BCC51}" dt="2023-09-14T16:05:55.029" v="1541" actId="47"/>
        <pc:sldMkLst>
          <pc:docMk/>
          <pc:sldMk cId="0" sldId="274"/>
        </pc:sldMkLst>
      </pc:sldChg>
      <pc:sldChg chg="del setBg">
        <pc:chgData name="Prakarsh Kaushik" userId="571d78d162676988" providerId="LiveId" clId="{FCB94551-97DD-4E15-B492-96D15D9BCC51}" dt="2023-09-14T16:05:55.877" v="1542" actId="47"/>
        <pc:sldMkLst>
          <pc:docMk/>
          <pc:sldMk cId="0" sldId="275"/>
        </pc:sldMkLst>
      </pc:sldChg>
      <pc:sldChg chg="del setBg">
        <pc:chgData name="Prakarsh Kaushik" userId="571d78d162676988" providerId="LiveId" clId="{FCB94551-97DD-4E15-B492-96D15D9BCC51}" dt="2023-09-14T16:05:56.527" v="1543" actId="47"/>
        <pc:sldMkLst>
          <pc:docMk/>
          <pc:sldMk cId="0" sldId="276"/>
        </pc:sldMkLst>
      </pc:sldChg>
      <pc:sldChg chg="del setBg">
        <pc:chgData name="Prakarsh Kaushik" userId="571d78d162676988" providerId="LiveId" clId="{FCB94551-97DD-4E15-B492-96D15D9BCC51}" dt="2023-09-14T16:06:08.582" v="1544" actId="47"/>
        <pc:sldMkLst>
          <pc:docMk/>
          <pc:sldMk cId="0" sldId="277"/>
        </pc:sldMkLst>
      </pc:sldChg>
      <pc:sldChg chg="del setBg">
        <pc:chgData name="Prakarsh Kaushik" userId="571d78d162676988" providerId="LiveId" clId="{FCB94551-97DD-4E15-B492-96D15D9BCC51}" dt="2023-09-14T16:06:11.320" v="1545" actId="47"/>
        <pc:sldMkLst>
          <pc:docMk/>
          <pc:sldMk cId="0" sldId="278"/>
        </pc:sldMkLst>
      </pc:sldChg>
      <pc:sldChg chg="del setBg">
        <pc:chgData name="Prakarsh Kaushik" userId="571d78d162676988" providerId="LiveId" clId="{FCB94551-97DD-4E15-B492-96D15D9BCC51}" dt="2023-09-15T07:12:39.083" v="1994" actId="47"/>
        <pc:sldMkLst>
          <pc:docMk/>
          <pc:sldMk cId="0" sldId="279"/>
        </pc:sldMkLst>
      </pc:sldChg>
      <pc:sldChg chg="del setBg">
        <pc:chgData name="Prakarsh Kaushik" userId="571d78d162676988" providerId="LiveId" clId="{FCB94551-97DD-4E15-B492-96D15D9BCC51}" dt="2023-09-15T07:12:40.326" v="1995" actId="47"/>
        <pc:sldMkLst>
          <pc:docMk/>
          <pc:sldMk cId="0" sldId="280"/>
        </pc:sldMkLst>
      </pc:sldChg>
      <pc:sldChg chg="addSp modSp mod setBg">
        <pc:chgData name="Prakarsh Kaushik" userId="571d78d162676988" providerId="LiveId" clId="{FCB94551-97DD-4E15-B492-96D15D9BCC51}" dt="2023-09-14T16:20:48.126" v="1789" actId="1076"/>
        <pc:sldMkLst>
          <pc:docMk/>
          <pc:sldMk cId="0" sldId="281"/>
        </pc:sldMkLst>
        <pc:spChg chg="mod">
          <ac:chgData name="Prakarsh Kaushik" userId="571d78d162676988" providerId="LiveId" clId="{FCB94551-97DD-4E15-B492-96D15D9BCC51}" dt="2023-09-14T16:20:48.126" v="1789" actId="1076"/>
          <ac:spMkLst>
            <pc:docMk/>
            <pc:sldMk cId="0" sldId="281"/>
            <ac:spMk id="2" creationId="{00000000-0000-0000-0000-000000000000}"/>
          </ac:spMkLst>
        </pc:spChg>
        <pc:spChg chg="mod">
          <ac:chgData name="Prakarsh Kaushik" userId="571d78d162676988" providerId="LiveId" clId="{FCB94551-97DD-4E15-B492-96D15D9BCC51}" dt="2023-09-14T16:16:54.173" v="1693" actId="1076"/>
          <ac:spMkLst>
            <pc:docMk/>
            <pc:sldMk cId="0" sldId="281"/>
            <ac:spMk id="4" creationId="{00000000-0000-0000-0000-000000000000}"/>
          </ac:spMkLst>
        </pc:spChg>
        <pc:spChg chg="add mod">
          <ac:chgData name="Prakarsh Kaushik" userId="571d78d162676988" providerId="LiveId" clId="{FCB94551-97DD-4E15-B492-96D15D9BCC51}" dt="2023-09-14T16:20:42.198" v="1788" actId="255"/>
          <ac:spMkLst>
            <pc:docMk/>
            <pc:sldMk cId="0" sldId="281"/>
            <ac:spMk id="7" creationId="{8D2766E9-C509-F2BA-60F1-4AA709CC0049}"/>
          </ac:spMkLst>
        </pc:spChg>
      </pc:sldChg>
      <pc:sldChg chg="del setBg">
        <pc:chgData name="Prakarsh Kaushik" userId="571d78d162676988" providerId="LiveId" clId="{FCB94551-97DD-4E15-B492-96D15D9BCC51}" dt="2023-09-14T16:20:14.796" v="1784" actId="47"/>
        <pc:sldMkLst>
          <pc:docMk/>
          <pc:sldMk cId="0" sldId="282"/>
        </pc:sldMkLst>
      </pc:sldChg>
      <pc:sldChg chg="del setBg">
        <pc:chgData name="Prakarsh Kaushik" userId="571d78d162676988" providerId="LiveId" clId="{FCB94551-97DD-4E15-B492-96D15D9BCC51}" dt="2023-09-14T16:20:16.350" v="1785" actId="47"/>
        <pc:sldMkLst>
          <pc:docMk/>
          <pc:sldMk cId="0" sldId="283"/>
        </pc:sldMkLst>
      </pc:sldChg>
      <pc:sldChg chg="modSp mod setBg">
        <pc:chgData name="Prakarsh Kaushik" userId="571d78d162676988" providerId="LiveId" clId="{FCB94551-97DD-4E15-B492-96D15D9BCC51}" dt="2023-09-14T16:20:57.379" v="1793"/>
        <pc:sldMkLst>
          <pc:docMk/>
          <pc:sldMk cId="0" sldId="284"/>
        </pc:sldMkLst>
        <pc:spChg chg="mod">
          <ac:chgData name="Prakarsh Kaushik" userId="571d78d162676988" providerId="LiveId" clId="{FCB94551-97DD-4E15-B492-96D15D9BCC51}" dt="2023-09-14T16:20:57.379" v="1793"/>
          <ac:spMkLst>
            <pc:docMk/>
            <pc:sldMk cId="0" sldId="284"/>
            <ac:spMk id="5" creationId="{00000000-0000-0000-0000-000000000000}"/>
          </ac:spMkLst>
        </pc:spChg>
      </pc:sldChg>
      <pc:sldChg chg="add del setBg">
        <pc:chgData name="Prakarsh Kaushik" userId="571d78d162676988" providerId="LiveId" clId="{FCB94551-97DD-4E15-B492-96D15D9BCC51}" dt="2023-09-14T15:05:45.645" v="694"/>
        <pc:sldMkLst>
          <pc:docMk/>
          <pc:sldMk cId="1615188490" sldId="285"/>
        </pc:sldMkLst>
      </pc:sldChg>
      <pc:sldChg chg="addSp delSp modSp add del mod setBg">
        <pc:chgData name="Prakarsh Kaushik" userId="571d78d162676988" providerId="LiveId" clId="{FCB94551-97DD-4E15-B492-96D15D9BCC51}" dt="2023-09-14T15:22:50.701" v="753" actId="20577"/>
        <pc:sldMkLst>
          <pc:docMk/>
          <pc:sldMk cId="2229253004" sldId="285"/>
        </pc:sldMkLst>
        <pc:spChg chg="mod">
          <ac:chgData name="Prakarsh Kaushik" userId="571d78d162676988" providerId="LiveId" clId="{FCB94551-97DD-4E15-B492-96D15D9BCC51}" dt="2023-09-14T15:20:44.583" v="724" actId="1076"/>
          <ac:spMkLst>
            <pc:docMk/>
            <pc:sldMk cId="2229253004" sldId="285"/>
            <ac:spMk id="2" creationId="{00000000-0000-0000-0000-000000000000}"/>
          </ac:spMkLst>
        </pc:spChg>
        <pc:spChg chg="add mod">
          <ac:chgData name="Prakarsh Kaushik" userId="571d78d162676988" providerId="LiveId" clId="{FCB94551-97DD-4E15-B492-96D15D9BCC51}" dt="2023-09-14T15:22:50.701" v="753" actId="20577"/>
          <ac:spMkLst>
            <pc:docMk/>
            <pc:sldMk cId="2229253004" sldId="285"/>
            <ac:spMk id="5" creationId="{4EA7B680-DAAA-DC1C-4090-086768C08E03}"/>
          </ac:spMkLst>
        </pc:spChg>
        <pc:spChg chg="add del mod">
          <ac:chgData name="Prakarsh Kaushik" userId="571d78d162676988" providerId="LiveId" clId="{FCB94551-97DD-4E15-B492-96D15D9BCC51}" dt="2023-09-14T15:06:02.100" v="697"/>
          <ac:spMkLst>
            <pc:docMk/>
            <pc:sldMk cId="2229253004" sldId="285"/>
            <ac:spMk id="5" creationId="{F2099332-54C0-5F4C-70CB-0A47CF7398C8}"/>
          </ac:spMkLst>
        </pc:spChg>
        <pc:spChg chg="del mod">
          <ac:chgData name="Prakarsh Kaushik" userId="571d78d162676988" providerId="LiveId" clId="{FCB94551-97DD-4E15-B492-96D15D9BCC51}" dt="2023-09-14T15:20:31.190" v="723"/>
          <ac:spMkLst>
            <pc:docMk/>
            <pc:sldMk cId="2229253004" sldId="285"/>
            <ac:spMk id="6" creationId="{E446F4EE-96B3-4E19-215E-19C3703BFB5B}"/>
          </ac:spMkLst>
        </pc:spChg>
        <pc:spChg chg="add del mod">
          <ac:chgData name="Prakarsh Kaushik" userId="571d78d162676988" providerId="LiveId" clId="{FCB94551-97DD-4E15-B492-96D15D9BCC51}" dt="2023-09-14T15:06:02.100" v="697"/>
          <ac:spMkLst>
            <pc:docMk/>
            <pc:sldMk cId="2229253004" sldId="285"/>
            <ac:spMk id="7" creationId="{E5F3047F-8E97-F3F2-1C2F-5EABE1E2EA51}"/>
          </ac:spMkLst>
        </pc:spChg>
        <pc:spChg chg="add del mod">
          <ac:chgData name="Prakarsh Kaushik" userId="571d78d162676988" providerId="LiveId" clId="{FCB94551-97DD-4E15-B492-96D15D9BCC51}" dt="2023-09-14T15:06:02.100" v="697"/>
          <ac:spMkLst>
            <pc:docMk/>
            <pc:sldMk cId="2229253004" sldId="285"/>
            <ac:spMk id="9" creationId="{9DB7C395-4839-9518-7CCC-DC0ECBEEDF9E}"/>
          </ac:spMkLst>
        </pc:spChg>
        <pc:spChg chg="add del mod">
          <ac:chgData name="Prakarsh Kaushik" userId="571d78d162676988" providerId="LiveId" clId="{FCB94551-97DD-4E15-B492-96D15D9BCC51}" dt="2023-09-14T15:06:02.100" v="697"/>
          <ac:spMkLst>
            <pc:docMk/>
            <pc:sldMk cId="2229253004" sldId="285"/>
            <ac:spMk id="11" creationId="{D515B366-A6F4-E8A2-189C-64D614BACDA6}"/>
          </ac:spMkLst>
        </pc:spChg>
        <pc:picChg chg="del">
          <ac:chgData name="Prakarsh Kaushik" userId="571d78d162676988" providerId="LiveId" clId="{FCB94551-97DD-4E15-B492-96D15D9BCC51}" dt="2023-09-14T15:06:19.697" v="701" actId="478"/>
          <ac:picMkLst>
            <pc:docMk/>
            <pc:sldMk cId="2229253004" sldId="285"/>
            <ac:picMk id="8" creationId="{961A41E7-2B6A-7427-6A6A-F791048701B0}"/>
          </ac:picMkLst>
        </pc:picChg>
        <pc:picChg chg="del">
          <ac:chgData name="Prakarsh Kaushik" userId="571d78d162676988" providerId="LiveId" clId="{FCB94551-97DD-4E15-B492-96D15D9BCC51}" dt="2023-09-14T15:06:18.774" v="700" actId="478"/>
          <ac:picMkLst>
            <pc:docMk/>
            <pc:sldMk cId="2229253004" sldId="285"/>
            <ac:picMk id="10" creationId="{277BBA0B-1D84-D5C2-BCC4-091252C06721}"/>
          </ac:picMkLst>
        </pc:picChg>
        <pc:picChg chg="del">
          <ac:chgData name="Prakarsh Kaushik" userId="571d78d162676988" providerId="LiveId" clId="{FCB94551-97DD-4E15-B492-96D15D9BCC51}" dt="2023-09-14T15:06:21.359" v="702" actId="478"/>
          <ac:picMkLst>
            <pc:docMk/>
            <pc:sldMk cId="2229253004" sldId="285"/>
            <ac:picMk id="12" creationId="{8AD829A3-450D-C71F-98E5-7F2AD0E6DE34}"/>
          </ac:picMkLst>
        </pc:picChg>
        <pc:picChg chg="add del mod">
          <ac:chgData name="Prakarsh Kaushik" userId="571d78d162676988" providerId="LiveId" clId="{FCB94551-97DD-4E15-B492-96D15D9BCC51}" dt="2023-09-14T15:06:02.100" v="697"/>
          <ac:picMkLst>
            <pc:docMk/>
            <pc:sldMk cId="2229253004" sldId="285"/>
            <ac:picMk id="13" creationId="{01CB505E-BBAC-2D6B-A5E6-A0521F85416D}"/>
          </ac:picMkLst>
        </pc:picChg>
        <pc:picChg chg="del">
          <ac:chgData name="Prakarsh Kaushik" userId="571d78d162676988" providerId="LiveId" clId="{FCB94551-97DD-4E15-B492-96D15D9BCC51}" dt="2023-09-14T15:06:22.325" v="703" actId="478"/>
          <ac:picMkLst>
            <pc:docMk/>
            <pc:sldMk cId="2229253004" sldId="285"/>
            <ac:picMk id="14" creationId="{00D34CB4-67A4-FA29-E453-7ED49821C5FC}"/>
          </ac:picMkLst>
        </pc:picChg>
        <pc:picChg chg="add del mod">
          <ac:chgData name="Prakarsh Kaushik" userId="571d78d162676988" providerId="LiveId" clId="{FCB94551-97DD-4E15-B492-96D15D9BCC51}" dt="2023-09-14T15:06:02.100" v="697"/>
          <ac:picMkLst>
            <pc:docMk/>
            <pc:sldMk cId="2229253004" sldId="285"/>
            <ac:picMk id="15" creationId="{F25CB7D7-91C4-F4E1-4F92-8AD8E6BDF4F3}"/>
          </ac:picMkLst>
        </pc:picChg>
        <pc:picChg chg="add del mod">
          <ac:chgData name="Prakarsh Kaushik" userId="571d78d162676988" providerId="LiveId" clId="{FCB94551-97DD-4E15-B492-96D15D9BCC51}" dt="2023-09-14T15:06:02.100" v="697"/>
          <ac:picMkLst>
            <pc:docMk/>
            <pc:sldMk cId="2229253004" sldId="285"/>
            <ac:picMk id="16" creationId="{D9F82C40-B375-54F3-65B0-44F719387BF7}"/>
          </ac:picMkLst>
        </pc:picChg>
        <pc:picChg chg="add del mod">
          <ac:chgData name="Prakarsh Kaushik" userId="571d78d162676988" providerId="LiveId" clId="{FCB94551-97DD-4E15-B492-96D15D9BCC51}" dt="2023-09-14T15:06:02.100" v="697"/>
          <ac:picMkLst>
            <pc:docMk/>
            <pc:sldMk cId="2229253004" sldId="285"/>
            <ac:picMk id="17" creationId="{FD0320AB-11ED-5C8C-EEEE-7628707A1208}"/>
          </ac:picMkLst>
        </pc:picChg>
      </pc:sldChg>
      <pc:sldChg chg="add del setBg">
        <pc:chgData name="Prakarsh Kaushik" userId="571d78d162676988" providerId="LiveId" clId="{FCB94551-97DD-4E15-B492-96D15D9BCC51}" dt="2023-09-14T15:06:51.425" v="705"/>
        <pc:sldMkLst>
          <pc:docMk/>
          <pc:sldMk cId="1202136911" sldId="286"/>
        </pc:sldMkLst>
      </pc:sldChg>
      <pc:sldChg chg="addSp delSp modSp add mod">
        <pc:chgData name="Prakarsh Kaushik" userId="571d78d162676988" providerId="LiveId" clId="{FCB94551-97DD-4E15-B492-96D15D9BCC51}" dt="2023-09-14T15:35:58.564" v="998" actId="2711"/>
        <pc:sldMkLst>
          <pc:docMk/>
          <pc:sldMk cId="2211605100" sldId="286"/>
        </pc:sldMkLst>
        <pc:spChg chg="add mod">
          <ac:chgData name="Prakarsh Kaushik" userId="571d78d162676988" providerId="LiveId" clId="{FCB94551-97DD-4E15-B492-96D15D9BCC51}" dt="2023-09-14T15:35:58.564" v="998" actId="2711"/>
          <ac:spMkLst>
            <pc:docMk/>
            <pc:sldMk cId="2211605100" sldId="286"/>
            <ac:spMk id="5" creationId="{C830D683-551C-068B-CC52-BC5FDA77F79F}"/>
          </ac:spMkLst>
        </pc:spChg>
        <pc:spChg chg="del">
          <ac:chgData name="Prakarsh Kaushik" userId="571d78d162676988" providerId="LiveId" clId="{FCB94551-97DD-4E15-B492-96D15D9BCC51}" dt="2023-09-14T15:31:50.539" v="858" actId="478"/>
          <ac:spMkLst>
            <pc:docMk/>
            <pc:sldMk cId="2211605100" sldId="286"/>
            <ac:spMk id="12" creationId="{28CE6774-BBDA-D9E9-CD7E-28433F4562D2}"/>
          </ac:spMkLst>
        </pc:spChg>
      </pc:sldChg>
      <pc:sldChg chg="addSp delSp modSp add mod">
        <pc:chgData name="Prakarsh Kaushik" userId="571d78d162676988" providerId="LiveId" clId="{FCB94551-97DD-4E15-B492-96D15D9BCC51}" dt="2023-09-15T07:13:10.944" v="2040" actId="20577"/>
        <pc:sldMkLst>
          <pc:docMk/>
          <pc:sldMk cId="188877024" sldId="287"/>
        </pc:sldMkLst>
        <pc:spChg chg="mod">
          <ac:chgData name="Prakarsh Kaushik" userId="571d78d162676988" providerId="LiveId" clId="{FCB94551-97DD-4E15-B492-96D15D9BCC51}" dt="2023-09-14T15:34:56.082" v="980" actId="1076"/>
          <ac:spMkLst>
            <pc:docMk/>
            <pc:sldMk cId="188877024" sldId="287"/>
            <ac:spMk id="4" creationId="{00000000-0000-0000-0000-000000000000}"/>
          </ac:spMkLst>
        </pc:spChg>
        <pc:spChg chg="del">
          <ac:chgData name="Prakarsh Kaushik" userId="571d78d162676988" providerId="LiveId" clId="{FCB94551-97DD-4E15-B492-96D15D9BCC51}" dt="2023-09-14T15:34:43.609" v="974" actId="478"/>
          <ac:spMkLst>
            <pc:docMk/>
            <pc:sldMk cId="188877024" sldId="287"/>
            <ac:spMk id="5" creationId="{C830D683-551C-068B-CC52-BC5FDA77F79F}"/>
          </ac:spMkLst>
        </pc:spChg>
        <pc:spChg chg="add del mod">
          <ac:chgData name="Prakarsh Kaushik" userId="571d78d162676988" providerId="LiveId" clId="{FCB94551-97DD-4E15-B492-96D15D9BCC51}" dt="2023-09-14T15:35:33.224" v="988" actId="21"/>
          <ac:spMkLst>
            <pc:docMk/>
            <pc:sldMk cId="188877024" sldId="287"/>
            <ac:spMk id="7" creationId="{683E4144-C07F-A4A0-8E0A-A8BF14BD24F8}"/>
          </ac:spMkLst>
        </pc:spChg>
        <pc:spChg chg="add mod">
          <ac:chgData name="Prakarsh Kaushik" userId="571d78d162676988" providerId="LiveId" clId="{FCB94551-97DD-4E15-B492-96D15D9BCC51}" dt="2023-09-15T07:13:10.944" v="2040" actId="20577"/>
          <ac:spMkLst>
            <pc:docMk/>
            <pc:sldMk cId="188877024" sldId="287"/>
            <ac:spMk id="8" creationId="{1925FEAC-3953-8C22-7787-E7BD2F0A0BFC}"/>
          </ac:spMkLst>
        </pc:spChg>
      </pc:sldChg>
      <pc:sldChg chg="addSp modSp add mod">
        <pc:chgData name="Prakarsh Kaushik" userId="571d78d162676988" providerId="LiveId" clId="{FCB94551-97DD-4E15-B492-96D15D9BCC51}" dt="2023-09-14T15:56:08.505" v="1301" actId="1076"/>
        <pc:sldMkLst>
          <pc:docMk/>
          <pc:sldMk cId="4174443990" sldId="288"/>
        </pc:sldMkLst>
        <pc:spChg chg="add mod">
          <ac:chgData name="Prakarsh Kaushik" userId="571d78d162676988" providerId="LiveId" clId="{FCB94551-97DD-4E15-B492-96D15D9BCC51}" dt="2023-09-14T15:55:52.248" v="1299" actId="1076"/>
          <ac:spMkLst>
            <pc:docMk/>
            <pc:sldMk cId="4174443990" sldId="288"/>
            <ac:spMk id="5" creationId="{DB08186D-36DA-02FC-8532-D4F295509D0A}"/>
          </ac:spMkLst>
        </pc:spChg>
        <pc:spChg chg="mod">
          <ac:chgData name="Prakarsh Kaushik" userId="571d78d162676988" providerId="LiveId" clId="{FCB94551-97DD-4E15-B492-96D15D9BCC51}" dt="2023-09-14T15:56:08.505" v="1301" actId="1076"/>
          <ac:spMkLst>
            <pc:docMk/>
            <pc:sldMk cId="4174443990" sldId="288"/>
            <ac:spMk id="6" creationId="{E9D38464-954E-2675-AC15-36F9D10102FE}"/>
          </ac:spMkLst>
        </pc:spChg>
      </pc:sldChg>
      <pc:sldChg chg="addSp delSp modSp add mod">
        <pc:chgData name="Prakarsh Kaushik" userId="571d78d162676988" providerId="LiveId" clId="{FCB94551-97DD-4E15-B492-96D15D9BCC51}" dt="2023-09-14T16:54:27.211" v="1920" actId="20577"/>
        <pc:sldMkLst>
          <pc:docMk/>
          <pc:sldMk cId="3779798363" sldId="289"/>
        </pc:sldMkLst>
        <pc:spChg chg="del">
          <ac:chgData name="Prakarsh Kaushik" userId="571d78d162676988" providerId="LiveId" clId="{FCB94551-97DD-4E15-B492-96D15D9BCC51}" dt="2023-09-14T15:57:15.725" v="1303" actId="478"/>
          <ac:spMkLst>
            <pc:docMk/>
            <pc:sldMk cId="3779798363" sldId="289"/>
            <ac:spMk id="2" creationId="{00000000-0000-0000-0000-000000000000}"/>
          </ac:spMkLst>
        </pc:spChg>
        <pc:spChg chg="del">
          <ac:chgData name="Prakarsh Kaushik" userId="571d78d162676988" providerId="LiveId" clId="{FCB94551-97DD-4E15-B492-96D15D9BCC51}" dt="2023-09-14T15:57:20.403" v="1305" actId="478"/>
          <ac:spMkLst>
            <pc:docMk/>
            <pc:sldMk cId="3779798363" sldId="289"/>
            <ac:spMk id="5" creationId="{00000000-0000-0000-0000-000000000000}"/>
          </ac:spMkLst>
        </pc:spChg>
        <pc:spChg chg="del">
          <ac:chgData name="Prakarsh Kaushik" userId="571d78d162676988" providerId="LiveId" clId="{FCB94551-97DD-4E15-B492-96D15D9BCC51}" dt="2023-09-14T15:57:18.334" v="1304" actId="478"/>
          <ac:spMkLst>
            <pc:docMk/>
            <pc:sldMk cId="3779798363" sldId="289"/>
            <ac:spMk id="6" creationId="{00000000-0000-0000-0000-000000000000}"/>
          </ac:spMkLst>
        </pc:spChg>
        <pc:spChg chg="mod">
          <ac:chgData name="Prakarsh Kaushik" userId="571d78d162676988" providerId="LiveId" clId="{FCB94551-97DD-4E15-B492-96D15D9BCC51}" dt="2023-09-14T16:54:27.211" v="1920" actId="20577"/>
          <ac:spMkLst>
            <pc:docMk/>
            <pc:sldMk cId="3779798363" sldId="289"/>
            <ac:spMk id="9" creationId="{9A9C91F2-C766-16CA-2764-C09691C55D83}"/>
          </ac:spMkLst>
        </pc:spChg>
        <pc:picChg chg="add mod">
          <ac:chgData name="Prakarsh Kaushik" userId="571d78d162676988" providerId="LiveId" clId="{FCB94551-97DD-4E15-B492-96D15D9BCC51}" dt="2023-09-14T16:52:48.396" v="1848" actId="1076"/>
          <ac:picMkLst>
            <pc:docMk/>
            <pc:sldMk cId="3779798363" sldId="289"/>
            <ac:picMk id="10" creationId="{53CB00AE-B9EA-DF3A-A5AA-C02320043D90}"/>
          </ac:picMkLst>
        </pc:picChg>
      </pc:sldChg>
      <pc:sldChg chg="modSp add del mod">
        <pc:chgData name="Prakarsh Kaushik" userId="571d78d162676988" providerId="LiveId" clId="{FCB94551-97DD-4E15-B492-96D15D9BCC51}" dt="2023-09-14T16:01:31.013" v="1335" actId="47"/>
        <pc:sldMkLst>
          <pc:docMk/>
          <pc:sldMk cId="2627893693" sldId="290"/>
        </pc:sldMkLst>
        <pc:spChg chg="mod">
          <ac:chgData name="Prakarsh Kaushik" userId="571d78d162676988" providerId="LiveId" clId="{FCB94551-97DD-4E15-B492-96D15D9BCC51}" dt="2023-09-14T16:00:56.999" v="1334" actId="20577"/>
          <ac:spMkLst>
            <pc:docMk/>
            <pc:sldMk cId="2627893693" sldId="290"/>
            <ac:spMk id="3" creationId="{00000000-0000-0000-0000-000000000000}"/>
          </ac:spMkLst>
        </pc:spChg>
      </pc:sldChg>
      <pc:sldChg chg="addSp modSp add mod">
        <pc:chgData name="Prakarsh Kaushik" userId="571d78d162676988" providerId="LiveId" clId="{FCB94551-97DD-4E15-B492-96D15D9BCC51}" dt="2023-09-15T13:46:20.580" v="2061" actId="1440"/>
        <pc:sldMkLst>
          <pc:docMk/>
          <pc:sldMk cId="3303613830" sldId="290"/>
        </pc:sldMkLst>
        <pc:spChg chg="mod">
          <ac:chgData name="Prakarsh Kaushik" userId="571d78d162676988" providerId="LiveId" clId="{FCB94551-97DD-4E15-B492-96D15D9BCC51}" dt="2023-09-14T16:03:35.132" v="1472" actId="20577"/>
          <ac:spMkLst>
            <pc:docMk/>
            <pc:sldMk cId="3303613830" sldId="290"/>
            <ac:spMk id="4" creationId="{00000000-0000-0000-0000-000000000000}"/>
          </ac:spMkLst>
        </pc:spChg>
        <pc:picChg chg="add mod modCrop">
          <ac:chgData name="Prakarsh Kaushik" userId="571d78d162676988" providerId="LiveId" clId="{FCB94551-97DD-4E15-B492-96D15D9BCC51}" dt="2023-09-15T13:46:20.580" v="2061" actId="1440"/>
          <ac:picMkLst>
            <pc:docMk/>
            <pc:sldMk cId="3303613830" sldId="290"/>
            <ac:picMk id="6" creationId="{7C582CAC-8091-B0FE-7406-94FD54089F27}"/>
          </ac:picMkLst>
        </pc:picChg>
      </pc:sldChg>
      <pc:sldChg chg="add del">
        <pc:chgData name="Prakarsh Kaushik" userId="571d78d162676988" providerId="LiveId" clId="{FCB94551-97DD-4E15-B492-96D15D9BCC51}" dt="2023-09-14T15:57:36.918" v="1311"/>
        <pc:sldMkLst>
          <pc:docMk/>
          <pc:sldMk cId="3869459168" sldId="290"/>
        </pc:sldMkLst>
      </pc:sldChg>
      <pc:sldChg chg="addSp modSp add mod ord">
        <pc:chgData name="Prakarsh Kaushik" userId="571d78d162676988" providerId="LiveId" clId="{FCB94551-97DD-4E15-B492-96D15D9BCC51}" dt="2023-09-15T13:48:12.443" v="2081" actId="1076"/>
        <pc:sldMkLst>
          <pc:docMk/>
          <pc:sldMk cId="1721913550" sldId="291"/>
        </pc:sldMkLst>
        <pc:spChg chg="mod">
          <ac:chgData name="Prakarsh Kaushik" userId="571d78d162676988" providerId="LiveId" clId="{FCB94551-97DD-4E15-B492-96D15D9BCC51}" dt="2023-09-14T16:03:49.420" v="1486" actId="20577"/>
          <ac:spMkLst>
            <pc:docMk/>
            <pc:sldMk cId="1721913550" sldId="291"/>
            <ac:spMk id="4" creationId="{00000000-0000-0000-0000-000000000000}"/>
          </ac:spMkLst>
        </pc:spChg>
        <pc:picChg chg="add mod modCrop">
          <ac:chgData name="Prakarsh Kaushik" userId="571d78d162676988" providerId="LiveId" clId="{FCB94551-97DD-4E15-B492-96D15D9BCC51}" dt="2023-09-15T13:48:12.443" v="2081" actId="1076"/>
          <ac:picMkLst>
            <pc:docMk/>
            <pc:sldMk cId="1721913550" sldId="291"/>
            <ac:picMk id="6" creationId="{8379B53C-673C-4F6C-F292-F65EE8D97098}"/>
          </ac:picMkLst>
        </pc:picChg>
      </pc:sldChg>
      <pc:sldChg chg="addSp modSp add mod ord">
        <pc:chgData name="Prakarsh Kaushik" userId="571d78d162676988" providerId="LiveId" clId="{FCB94551-97DD-4E15-B492-96D15D9BCC51}" dt="2023-09-15T13:47:50.486" v="2076" actId="1440"/>
        <pc:sldMkLst>
          <pc:docMk/>
          <pc:sldMk cId="4017983607" sldId="292"/>
        </pc:sldMkLst>
        <pc:spChg chg="mod">
          <ac:chgData name="Prakarsh Kaushik" userId="571d78d162676988" providerId="LiveId" clId="{FCB94551-97DD-4E15-B492-96D15D9BCC51}" dt="2023-09-14T16:04:00.143" v="1492" actId="20577"/>
          <ac:spMkLst>
            <pc:docMk/>
            <pc:sldMk cId="4017983607" sldId="292"/>
            <ac:spMk id="4" creationId="{00000000-0000-0000-0000-000000000000}"/>
          </ac:spMkLst>
        </pc:spChg>
        <pc:picChg chg="add mod modCrop">
          <ac:chgData name="Prakarsh Kaushik" userId="571d78d162676988" providerId="LiveId" clId="{FCB94551-97DD-4E15-B492-96D15D9BCC51}" dt="2023-09-15T13:47:50.486" v="2076" actId="1440"/>
          <ac:picMkLst>
            <pc:docMk/>
            <pc:sldMk cId="4017983607" sldId="292"/>
            <ac:picMk id="6" creationId="{6235BD3E-E0E5-7641-FD59-D7A08D68877A}"/>
          </ac:picMkLst>
        </pc:picChg>
      </pc:sldChg>
      <pc:sldChg chg="addSp delSp modSp add mod">
        <pc:chgData name="Prakarsh Kaushik" userId="571d78d162676988" providerId="LiveId" clId="{FCB94551-97DD-4E15-B492-96D15D9BCC51}" dt="2023-09-15T13:59:11.137" v="2133" actId="1076"/>
        <pc:sldMkLst>
          <pc:docMk/>
          <pc:sldMk cId="7701001" sldId="293"/>
        </pc:sldMkLst>
        <pc:spChg chg="mod">
          <ac:chgData name="Prakarsh Kaushik" userId="571d78d162676988" providerId="LiveId" clId="{FCB94551-97DD-4E15-B492-96D15D9BCC51}" dt="2023-09-14T16:04:22.367" v="1507" actId="20577"/>
          <ac:spMkLst>
            <pc:docMk/>
            <pc:sldMk cId="7701001" sldId="293"/>
            <ac:spMk id="4" creationId="{00000000-0000-0000-0000-000000000000}"/>
          </ac:spMkLst>
        </pc:spChg>
        <pc:picChg chg="add del mod">
          <ac:chgData name="Prakarsh Kaushik" userId="571d78d162676988" providerId="LiveId" clId="{FCB94551-97DD-4E15-B492-96D15D9BCC51}" dt="2023-09-15T13:43:56.713" v="2051" actId="478"/>
          <ac:picMkLst>
            <pc:docMk/>
            <pc:sldMk cId="7701001" sldId="293"/>
            <ac:picMk id="6" creationId="{FC8BCA84-5E96-D7A6-FEB1-33E4FF91FEC4}"/>
          </ac:picMkLst>
        </pc:picChg>
        <pc:picChg chg="add del mod modCrop">
          <ac:chgData name="Prakarsh Kaushik" userId="571d78d162676988" providerId="LiveId" clId="{FCB94551-97DD-4E15-B492-96D15D9BCC51}" dt="2023-09-15T13:59:01.950" v="2128" actId="21"/>
          <ac:picMkLst>
            <pc:docMk/>
            <pc:sldMk cId="7701001" sldId="293"/>
            <ac:picMk id="7" creationId="{E8E3B70F-16AD-E0E7-3669-C9FB00A62C48}"/>
          </ac:picMkLst>
        </pc:picChg>
        <pc:picChg chg="add mod modCrop">
          <ac:chgData name="Prakarsh Kaushik" userId="571d78d162676988" providerId="LiveId" clId="{FCB94551-97DD-4E15-B492-96D15D9BCC51}" dt="2023-09-15T13:59:05.132" v="2131" actId="1076"/>
          <ac:picMkLst>
            <pc:docMk/>
            <pc:sldMk cId="7701001" sldId="293"/>
            <ac:picMk id="9" creationId="{20696A5A-A303-3311-352B-E6FC94195BE8}"/>
          </ac:picMkLst>
        </pc:picChg>
        <pc:picChg chg="add mod">
          <ac:chgData name="Prakarsh Kaushik" userId="571d78d162676988" providerId="LiveId" clId="{FCB94551-97DD-4E15-B492-96D15D9BCC51}" dt="2023-09-15T13:59:11.137" v="2133" actId="1076"/>
          <ac:picMkLst>
            <pc:docMk/>
            <pc:sldMk cId="7701001" sldId="293"/>
            <ac:picMk id="10" creationId="{5F10B964-3BDF-8D6C-DD06-6EB177D741FD}"/>
          </ac:picMkLst>
        </pc:picChg>
      </pc:sldChg>
      <pc:sldChg chg="addSp modSp add mod ord">
        <pc:chgData name="Prakarsh Kaushik" userId="571d78d162676988" providerId="LiveId" clId="{FCB94551-97DD-4E15-B492-96D15D9BCC51}" dt="2023-09-14T16:16:25.221" v="1678"/>
        <pc:sldMkLst>
          <pc:docMk/>
          <pc:sldMk cId="879140866" sldId="294"/>
        </pc:sldMkLst>
        <pc:spChg chg="mod">
          <ac:chgData name="Prakarsh Kaushik" userId="571d78d162676988" providerId="LiveId" clId="{FCB94551-97DD-4E15-B492-96D15D9BCC51}" dt="2023-09-14T16:15:05.268" v="1675" actId="1076"/>
          <ac:spMkLst>
            <pc:docMk/>
            <pc:sldMk cId="879140866" sldId="294"/>
            <ac:spMk id="2" creationId="{00000000-0000-0000-0000-000000000000}"/>
          </ac:spMkLst>
        </pc:spChg>
        <pc:spChg chg="mod">
          <ac:chgData name="Prakarsh Kaushik" userId="571d78d162676988" providerId="LiveId" clId="{FCB94551-97DD-4E15-B492-96D15D9BCC51}" dt="2023-09-14T16:06:35.413" v="1592" actId="20577"/>
          <ac:spMkLst>
            <pc:docMk/>
            <pc:sldMk cId="879140866" sldId="294"/>
            <ac:spMk id="4" creationId="{00000000-0000-0000-0000-000000000000}"/>
          </ac:spMkLst>
        </pc:spChg>
        <pc:spChg chg="mod">
          <ac:chgData name="Prakarsh Kaushik" userId="571d78d162676988" providerId="LiveId" clId="{FCB94551-97DD-4E15-B492-96D15D9BCC51}" dt="2023-09-14T16:14:29.170" v="1666" actId="1076"/>
          <ac:spMkLst>
            <pc:docMk/>
            <pc:sldMk cId="879140866" sldId="294"/>
            <ac:spMk id="6" creationId="{00000000-0000-0000-0000-000000000000}"/>
          </ac:spMkLst>
        </pc:spChg>
        <pc:spChg chg="add mod">
          <ac:chgData name="Prakarsh Kaushik" userId="571d78d162676988" providerId="LiveId" clId="{FCB94551-97DD-4E15-B492-96D15D9BCC51}" dt="2023-09-14T16:13:04.840" v="1642" actId="14100"/>
          <ac:spMkLst>
            <pc:docMk/>
            <pc:sldMk cId="879140866" sldId="294"/>
            <ac:spMk id="7" creationId="{2CB98BB6-3BCC-BBC4-81FE-17AFBEE23F75}"/>
          </ac:spMkLst>
        </pc:spChg>
        <pc:spChg chg="add mod">
          <ac:chgData name="Prakarsh Kaushik" userId="571d78d162676988" providerId="LiveId" clId="{FCB94551-97DD-4E15-B492-96D15D9BCC51}" dt="2023-09-14T16:15:01.479" v="1674" actId="15"/>
          <ac:spMkLst>
            <pc:docMk/>
            <pc:sldMk cId="879140866" sldId="294"/>
            <ac:spMk id="8" creationId="{4FE55A3F-6F91-CB95-3506-D8E5BD97BC49}"/>
          </ac:spMkLst>
        </pc:spChg>
        <pc:inkChg chg="add">
          <ac:chgData name="Prakarsh Kaushik" userId="571d78d162676988" providerId="LiveId" clId="{FCB94551-97DD-4E15-B492-96D15D9BCC51}" dt="2023-09-14T16:16:00.774" v="1676" actId="9405"/>
          <ac:inkMkLst>
            <pc:docMk/>
            <pc:sldMk cId="879140866" sldId="294"/>
            <ac:inkMk id="9" creationId="{B1195406-6D00-8452-7467-AA8C6C96E0ED}"/>
          </ac:inkMkLst>
        </pc:inkChg>
      </pc:sldChg>
      <pc:sldMasterChg chg="setBg modSldLayout">
        <pc:chgData name="Prakarsh Kaushik" userId="571d78d162676988" providerId="LiveId" clId="{FCB94551-97DD-4E15-B492-96D15D9BCC51}" dt="2023-09-14T15:18:29.734" v="708"/>
        <pc:sldMasterMkLst>
          <pc:docMk/>
          <pc:sldMasterMk cId="2511813022" sldId="2147483708"/>
        </pc:sldMasterMkLst>
        <pc:sldLayoutChg chg="setBg">
          <pc:chgData name="Prakarsh Kaushik" userId="571d78d162676988" providerId="LiveId" clId="{FCB94551-97DD-4E15-B492-96D15D9BCC51}" dt="2023-09-14T15:18:29.734" v="708"/>
          <pc:sldLayoutMkLst>
            <pc:docMk/>
            <pc:sldMasterMk cId="2511813022" sldId="2147483708"/>
            <pc:sldLayoutMk cId="4174124951" sldId="2147483709"/>
          </pc:sldLayoutMkLst>
        </pc:sldLayoutChg>
        <pc:sldLayoutChg chg="setBg">
          <pc:chgData name="Prakarsh Kaushik" userId="571d78d162676988" providerId="LiveId" clId="{FCB94551-97DD-4E15-B492-96D15D9BCC51}" dt="2023-09-14T15:18:29.734" v="708"/>
          <pc:sldLayoutMkLst>
            <pc:docMk/>
            <pc:sldMasterMk cId="2511813022" sldId="2147483708"/>
            <pc:sldLayoutMk cId="156316471" sldId="2147483710"/>
          </pc:sldLayoutMkLst>
        </pc:sldLayoutChg>
        <pc:sldLayoutChg chg="setBg">
          <pc:chgData name="Prakarsh Kaushik" userId="571d78d162676988" providerId="LiveId" clId="{FCB94551-97DD-4E15-B492-96D15D9BCC51}" dt="2023-09-14T15:18:29.734" v="708"/>
          <pc:sldLayoutMkLst>
            <pc:docMk/>
            <pc:sldMasterMk cId="2511813022" sldId="2147483708"/>
            <pc:sldLayoutMk cId="4202342477" sldId="2147483711"/>
          </pc:sldLayoutMkLst>
        </pc:sldLayoutChg>
        <pc:sldLayoutChg chg="setBg">
          <pc:chgData name="Prakarsh Kaushik" userId="571d78d162676988" providerId="LiveId" clId="{FCB94551-97DD-4E15-B492-96D15D9BCC51}" dt="2023-09-14T15:18:29.734" v="708"/>
          <pc:sldLayoutMkLst>
            <pc:docMk/>
            <pc:sldMasterMk cId="2511813022" sldId="2147483708"/>
            <pc:sldLayoutMk cId="3754383399" sldId="2147483712"/>
          </pc:sldLayoutMkLst>
        </pc:sldLayoutChg>
        <pc:sldLayoutChg chg="setBg">
          <pc:chgData name="Prakarsh Kaushik" userId="571d78d162676988" providerId="LiveId" clId="{FCB94551-97DD-4E15-B492-96D15D9BCC51}" dt="2023-09-14T15:18:29.734" v="708"/>
          <pc:sldLayoutMkLst>
            <pc:docMk/>
            <pc:sldMasterMk cId="2511813022" sldId="2147483708"/>
            <pc:sldLayoutMk cId="2648359543" sldId="2147483713"/>
          </pc:sldLayoutMkLst>
        </pc:sldLayoutChg>
        <pc:sldLayoutChg chg="setBg">
          <pc:chgData name="Prakarsh Kaushik" userId="571d78d162676988" providerId="LiveId" clId="{FCB94551-97DD-4E15-B492-96D15D9BCC51}" dt="2023-09-14T15:18:29.734" v="708"/>
          <pc:sldLayoutMkLst>
            <pc:docMk/>
            <pc:sldMasterMk cId="2511813022" sldId="2147483708"/>
            <pc:sldLayoutMk cId="2619029619" sldId="2147483714"/>
          </pc:sldLayoutMkLst>
        </pc:sldLayoutChg>
        <pc:sldLayoutChg chg="setBg">
          <pc:chgData name="Prakarsh Kaushik" userId="571d78d162676988" providerId="LiveId" clId="{FCB94551-97DD-4E15-B492-96D15D9BCC51}" dt="2023-09-14T15:18:29.734" v="708"/>
          <pc:sldLayoutMkLst>
            <pc:docMk/>
            <pc:sldMasterMk cId="2511813022" sldId="2147483708"/>
            <pc:sldLayoutMk cId="2216951930" sldId="2147483715"/>
          </pc:sldLayoutMkLst>
        </pc:sldLayoutChg>
        <pc:sldLayoutChg chg="setBg">
          <pc:chgData name="Prakarsh Kaushik" userId="571d78d162676988" providerId="LiveId" clId="{FCB94551-97DD-4E15-B492-96D15D9BCC51}" dt="2023-09-14T15:18:29.734" v="708"/>
          <pc:sldLayoutMkLst>
            <pc:docMk/>
            <pc:sldMasterMk cId="2511813022" sldId="2147483708"/>
            <pc:sldLayoutMk cId="1311573920" sldId="2147483716"/>
          </pc:sldLayoutMkLst>
        </pc:sldLayoutChg>
        <pc:sldLayoutChg chg="setBg">
          <pc:chgData name="Prakarsh Kaushik" userId="571d78d162676988" providerId="LiveId" clId="{FCB94551-97DD-4E15-B492-96D15D9BCC51}" dt="2023-09-14T15:18:29.734" v="708"/>
          <pc:sldLayoutMkLst>
            <pc:docMk/>
            <pc:sldMasterMk cId="2511813022" sldId="2147483708"/>
            <pc:sldLayoutMk cId="2665181132" sldId="2147483717"/>
          </pc:sldLayoutMkLst>
        </pc:sldLayoutChg>
        <pc:sldLayoutChg chg="setBg">
          <pc:chgData name="Prakarsh Kaushik" userId="571d78d162676988" providerId="LiveId" clId="{FCB94551-97DD-4E15-B492-96D15D9BCC51}" dt="2023-09-14T15:18:29.734" v="708"/>
          <pc:sldLayoutMkLst>
            <pc:docMk/>
            <pc:sldMasterMk cId="2511813022" sldId="2147483708"/>
            <pc:sldLayoutMk cId="3516827878" sldId="2147483718"/>
          </pc:sldLayoutMkLst>
        </pc:sldLayoutChg>
        <pc:sldLayoutChg chg="setBg">
          <pc:chgData name="Prakarsh Kaushik" userId="571d78d162676988" providerId="LiveId" clId="{FCB94551-97DD-4E15-B492-96D15D9BCC51}" dt="2023-09-14T15:18:29.734" v="708"/>
          <pc:sldLayoutMkLst>
            <pc:docMk/>
            <pc:sldMasterMk cId="2511813022" sldId="2147483708"/>
            <pc:sldLayoutMk cId="3341280802" sldId="2147483719"/>
          </pc:sldLayoutMkLst>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14T16:16:00.759"/>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0"/>
      <inkml:brushProperty name="anchorY" value="0"/>
      <inkml:brushProperty name="scaleFactor" value="0.5"/>
    </inkml:brush>
  </inkml:definitions>
  <inkml:trace contextRef="#ctx0" brushRef="#br0">1 1,'0'0,"0"3,0 9,0 4,0 3,0 9,0 9,0 8,0 10,0 12,0 11,0 8,0 7,0-5,0-9,0-8,0-6,0-4,0-4,0 0,0-8,0 0,0-8,0-6,0-2,0-5,0-2,0 0,0 3,0 3,0-2,0 6,0-2,0-3,0 5,0 5,0-2,0 3,0 5,0-4,0 2,0 3,0-4,0-7,0 3,0-5,0 4,0 4,0 5,0 0,0 3,0 2,0 9,0 11,0 0,0 8,0 0,0 1,0-8,0-5,0-5,0-4,0-2,0-8,0-1,0-8,0-6,0 2,0-5,0 1,0-3,0 5,0-2,0 5,0-3,0 5,0-4,0 5,0 4,0 4,0 4,0-5,0 1,0-6,0-7,0-5,0 2,0-3,0 2,0-3,0 6,0-3,0-1,0-4,0 5,0-1,0 1,0 2,0 2,0 1,0 0,0-2,0 4,0-4,0 5,0 4,0-4,0 5,0 2,0-4,0-5,0 2,0 3,0 4,0-4,0 3,0-1,0 2,0 3,0 3,0-5,0 0,0-5,0 0,0 3,0 3,0 3,0-5,0-6,0-3,0-2,0 0,0-4,0-3,0-3,0 0,0-1,0-1,0 5,0 8,0-1,0 6,0-3,0 0,0-1,0 4,0-4,0 4,0 4,0-4,0-1,0-2,0 0,0-1,0 5,0 3,0-4,0 0,0-2,0 0,0-5,0-5,0 1,0-4,0-2,0 6,0-2,0 2,0 0,0-4,0 6,0-2,0-2,0 2,0 0,0 3,0-2,0 5,0-2,0 4,0-3,0 5,0-4,0-4,0-4,0 0,0-3,0-2,0 7,0 6,0-2,0-1,0 5,0-5,0 6,0 4,0 4,0 4,0 4,0 1,0 1,0 1,0 0,0 0,0-7,0-2,0-3,0 1,0 1,0 3,0 2,0 2,0-7,0-3,0-7,0-6,0-6,0 0,0-3,0-1,0 2,0 0,0-1,0-2,0 3,0 0,0-1,0-2,0 8,0-2,0 8,0-2,0 6,0-3,0 0,0 0,0 5,0 0,0 0,0 4,0-2,0 1,0-3,0 0,0-2,0 0,0 3,0 3,0 5,0 10,0 3,0 10,0 2,0 8,0-4,0-3,0 1,0-3,0-8,0-9,0-6,0-3,0 0,0-2,0-6,0-6,0-6,0 0,0-4,0-1,0-2,0 2,0 0,0-1,0 3,0 3,0 4,0 2,0 2,0 2,0 0,0-4,0 4,0-3,0 4,0-4,0 4,0 0,0 1,0-4,0 3,0 4,0 4,0-4,0 3,0-2,0 2,0 3,0-5,0-1,0-8,0-4,0 2,0-3,0 6,0 4,0 6,0 5,0-5,0-6,0 2,0 1,0 5,0-6,0 3,0 3,0-2,0 3,0 2,0-6,0 2,0-7,0-2,0-5,0 3,0-4,0-2,0 3,0 6,0-2,0 4,0 4,0-3,0 3,0-6,0 3,0 3,0-5,0 4,0 2,0-4,0 2,0-5,0-5,0-5,0-1,0-3,0-2,0 2,0-1,0-1,0-1,0 2,0-1,0 8,0-1,0-2,0 2,0-2,0-2,0-3,0 2,0-1,0-1,0 6,0-1,0 3,0 3,0 1,0-3,0 5,0-3,0-3,0 4,0-3,0-3,0 1,0-3,0-2,0-2,0 1,0 0,0-2,0 3,0 0,0-2,0-1,0 3,0-2,0 0,0 3,0-1,0-2,0-1,0 3,0-1,0-1,0 3,0-2,0 0,0-2,0 3,0-1,0-1,0-6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D8BDF7-D156-4C3A-9E33-5775899F4135}" type="datetimeFigureOut">
              <a:rPr lang="en-US" smtClean="0"/>
              <a:t>9/15/2023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4205C0-003E-4572-9E16-A46C3E705DAC}" type="slidenum">
              <a:rPr lang="en-US" smtClean="0"/>
              <a:t>‹#›</a:t>
            </a:fld>
            <a:endParaRPr lang="en-US"/>
          </a:p>
        </p:txBody>
      </p:sp>
    </p:spTree>
    <p:extLst>
      <p:ext uri="{BB962C8B-B14F-4D97-AF65-F5344CB8AC3E}">
        <p14:creationId xmlns:p14="http://schemas.microsoft.com/office/powerpoint/2010/main" val="8292916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4205C0-003E-4572-9E16-A46C3E705DAC}" type="slidenum">
              <a:rPr lang="en-US" smtClean="0"/>
              <a:t>5</a:t>
            </a:fld>
            <a:endParaRPr lang="en-US"/>
          </a:p>
        </p:txBody>
      </p:sp>
    </p:spTree>
    <p:extLst>
      <p:ext uri="{BB962C8B-B14F-4D97-AF65-F5344CB8AC3E}">
        <p14:creationId xmlns:p14="http://schemas.microsoft.com/office/powerpoint/2010/main" val="21416700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05256" y="1155701"/>
            <a:ext cx="16173450" cy="5029200"/>
          </a:xfrm>
        </p:spPr>
        <p:txBody>
          <a:bodyPr anchor="b">
            <a:noAutofit/>
          </a:bodyPr>
          <a:lstStyle>
            <a:lvl1pPr algn="l">
              <a:lnSpc>
                <a:spcPct val="80000"/>
              </a:lnSpc>
              <a:defRPr sz="13200" spc="-1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001269" y="6310314"/>
            <a:ext cx="13842302" cy="2468880"/>
          </a:xfrm>
        </p:spPr>
        <p:txBody>
          <a:bodyPr>
            <a:normAutofit/>
          </a:bodyPr>
          <a:lstStyle>
            <a:lvl1pPr marL="0" indent="0" algn="l">
              <a:buNone/>
              <a:defRPr sz="4800">
                <a:solidFill>
                  <a:schemeClr val="tx1"/>
                </a:solidFill>
                <a:latin typeface="+mj-lt"/>
              </a:defRPr>
            </a:lvl1pPr>
            <a:lvl2pPr marL="685800" indent="0" algn="ctr">
              <a:buNone/>
              <a:defRPr sz="4200"/>
            </a:lvl2pPr>
            <a:lvl3pPr marL="1371600" indent="0" algn="ctr">
              <a:buNone/>
              <a:defRPr sz="3600"/>
            </a:lvl3pPr>
            <a:lvl4pPr marL="2057400" indent="0" algn="ctr">
              <a:buNone/>
              <a:defRPr sz="3000"/>
            </a:lvl4pPr>
            <a:lvl5pPr marL="2743200" indent="0" algn="ctr">
              <a:buNone/>
              <a:defRPr sz="3000"/>
            </a:lvl5pPr>
            <a:lvl6pPr marL="3429000" indent="0" algn="ctr">
              <a:buNone/>
              <a:defRPr sz="3000"/>
            </a:lvl6pPr>
            <a:lvl7pPr marL="4114800" indent="0" algn="ctr">
              <a:buNone/>
              <a:defRPr sz="3000"/>
            </a:lvl7pPr>
            <a:lvl8pPr marL="4800600" indent="0" algn="ctr">
              <a:buNone/>
              <a:defRPr sz="3000"/>
            </a:lvl8pPr>
            <a:lvl9pPr marL="5486400" indent="0" algn="ctr">
              <a:buNone/>
              <a:defRPr sz="3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9/15/2023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74124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16827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115925" y="1042988"/>
            <a:ext cx="3943350" cy="72009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57288" y="1071563"/>
            <a:ext cx="11601450" cy="81010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41280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6316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05256" y="1151129"/>
            <a:ext cx="16171164" cy="5033772"/>
          </a:xfrm>
        </p:spPr>
        <p:txBody>
          <a:bodyPr anchor="b">
            <a:normAutofit/>
          </a:bodyPr>
          <a:lstStyle>
            <a:lvl1pPr>
              <a:lnSpc>
                <a:spcPct val="80000"/>
              </a:lnSpc>
              <a:defRPr sz="13200" b="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01268" y="6306314"/>
            <a:ext cx="13839444" cy="2468880"/>
          </a:xfrm>
        </p:spPr>
        <p:txBody>
          <a:bodyPr anchor="t">
            <a:normAutofit/>
          </a:bodyPr>
          <a:lstStyle>
            <a:lvl1pPr marL="0" indent="0">
              <a:buNone/>
              <a:defRPr sz="4800">
                <a:solidFill>
                  <a:schemeClr val="tx1"/>
                </a:solidFill>
                <a:latin typeface="+mj-lt"/>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02342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14984" y="2997201"/>
            <a:ext cx="6995160" cy="5650992"/>
          </a:xfrm>
        </p:spPr>
        <p:txBody>
          <a:bodyPr/>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016995" y="2997201"/>
            <a:ext cx="6995160" cy="5650992"/>
          </a:xfrm>
        </p:spPr>
        <p:txBody>
          <a:bodyPr/>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9/15/2023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54383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14984" y="3060701"/>
            <a:ext cx="6995160" cy="1085100"/>
          </a:xfrm>
        </p:spPr>
        <p:txBody>
          <a:bodyPr anchor="ctr">
            <a:normAutofit/>
          </a:bodyPr>
          <a:lstStyle>
            <a:lvl1pPr marL="0" indent="0">
              <a:buNone/>
              <a:defRPr sz="3300" b="0" cap="all" baseline="0">
                <a:solidFill>
                  <a:schemeClr val="accent1"/>
                </a:solidFill>
                <a:latin typeface="+mj-lt"/>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014984" y="4129626"/>
            <a:ext cx="6995160" cy="4800600"/>
          </a:xfrm>
        </p:spPr>
        <p:txBody>
          <a:bodyPr/>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011412" y="3057653"/>
            <a:ext cx="6995160" cy="1083564"/>
          </a:xfrm>
        </p:spPr>
        <p:txBody>
          <a:bodyPr anchor="ctr">
            <a:normAutofit/>
          </a:bodyPr>
          <a:lstStyle>
            <a:lvl1pPr marL="0" indent="0">
              <a:buNone/>
              <a:defRPr sz="3300" b="0" cap="all" baseline="0">
                <a:latin typeface="+mj-lt"/>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011412" y="4126485"/>
            <a:ext cx="6995160" cy="4800600"/>
          </a:xfrm>
        </p:spPr>
        <p:txBody>
          <a:bodyPr/>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9/15/2023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48359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9/15/2023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19029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16951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11430000" y="0"/>
            <a:ext cx="685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12392106" y="813423"/>
            <a:ext cx="5074920" cy="2880360"/>
          </a:xfrm>
        </p:spPr>
        <p:txBody>
          <a:bodyPr anchor="b">
            <a:noAutofit/>
          </a:bodyPr>
          <a:lstStyle>
            <a:lvl1pPr>
              <a:lnSpc>
                <a:spcPct val="85000"/>
              </a:lnSpc>
              <a:defRPr sz="6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1143000" y="1143000"/>
            <a:ext cx="9144000" cy="6858000"/>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413973" y="3767720"/>
            <a:ext cx="5097780" cy="4690481"/>
          </a:xfrm>
        </p:spPr>
        <p:txBody>
          <a:bodyPr>
            <a:normAutofit/>
          </a:bodyPr>
          <a:lstStyle>
            <a:lvl1pPr marL="0" marR="0" indent="0" algn="l" defTabSz="1371600" rtl="0" eaLnBrk="1" fontAlgn="auto" latinLnBrk="0" hangingPunct="1">
              <a:lnSpc>
                <a:spcPct val="100000"/>
              </a:lnSpc>
              <a:spcBef>
                <a:spcPts val="1800"/>
              </a:spcBef>
              <a:spcAft>
                <a:spcPts val="0"/>
              </a:spcAft>
              <a:buClrTx/>
              <a:buSzTx/>
              <a:buFontTx/>
              <a:buNone/>
              <a:tabLst/>
              <a:defRPr sz="270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marL="0" marR="0" lvl="0" indent="0" algn="l" defTabSz="1371600" rtl="0" eaLnBrk="1" fontAlgn="auto" latinLnBrk="0" hangingPunct="1">
              <a:lnSpc>
                <a:spcPct val="100000"/>
              </a:lnSpc>
              <a:spcBef>
                <a:spcPts val="21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311573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3836" y="8128001"/>
            <a:ext cx="16171164" cy="919925"/>
          </a:xfrm>
        </p:spPr>
        <p:txBody>
          <a:bodyPr anchor="b">
            <a:normAutofit/>
          </a:bodyPr>
          <a:lstStyle>
            <a:lvl1pPr>
              <a:defRPr sz="4800" b="0">
                <a:solidFill>
                  <a:schemeClr val="tx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8288000" cy="7996428"/>
          </a:xfrm>
          <a:solidFill>
            <a:schemeClr val="accent1">
              <a:lumMod val="20000"/>
              <a:lumOff val="80000"/>
            </a:schemeClr>
          </a:solidFill>
        </p:spPr>
        <p:txBody>
          <a:bodyPr anchor="t"/>
          <a:lstStyle>
            <a:lvl1pPr marL="0" indent="0" algn="ctr">
              <a:spcBef>
                <a:spcPts val="1200"/>
              </a:spcBef>
              <a:buNone/>
              <a:defRPr sz="4800">
                <a:solidFill>
                  <a:schemeClr val="bg1"/>
                </a:solidFill>
              </a:defRPr>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014984" y="8864603"/>
            <a:ext cx="13844016" cy="800100"/>
          </a:xfrm>
        </p:spPr>
        <p:txBody>
          <a:bodyPr>
            <a:normAutofit/>
          </a:bodyPr>
          <a:lstStyle>
            <a:lvl1pPr marL="0" indent="0">
              <a:lnSpc>
                <a:spcPct val="90000"/>
              </a:lnSpc>
              <a:buNone/>
              <a:defRPr sz="2100">
                <a:solidFill>
                  <a:schemeClr val="tx1"/>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9" name="Date Placeholder 8"/>
          <p:cNvSpPr>
            <a:spLocks noGrp="1"/>
          </p:cNvSpPr>
          <p:nvPr>
            <p:ph type="dt" sz="half" idx="10"/>
          </p:nvPr>
        </p:nvSpPr>
        <p:spPr/>
        <p:txBody>
          <a:bodyPr/>
          <a:lstStyle/>
          <a:p>
            <a:fld id="{1D8BD707-D9CF-40AE-B4C6-C98DA3205C09}" type="datetimeFigureOut">
              <a:rPr lang="en-US" smtClean="0"/>
              <a:pPr/>
              <a:t>9/15/2023</a:t>
            </a:fld>
            <a:endParaRPr lang="en-US"/>
          </a:p>
        </p:txBody>
      </p:sp>
      <p:sp>
        <p:nvSpPr>
          <p:cNvPr id="10" name="Footer Placeholder 9"/>
          <p:cNvSpPr>
            <a:spLocks noGrp="1"/>
          </p:cNvSpPr>
          <p:nvPr>
            <p:ph type="ftr" sz="quarter" idx="11"/>
          </p:nvPr>
        </p:nvSpPr>
        <p:spPr/>
        <p:txBody>
          <a:bodyPr/>
          <a:lstStyle/>
          <a:p>
            <a:endParaRPr lang="en-US"/>
          </a:p>
        </p:txBody>
      </p:sp>
      <p:sp>
        <p:nvSpPr>
          <p:cNvPr id="11" name="Slide Number Placeholder 10"/>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65181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85837" y="749300"/>
            <a:ext cx="16159163" cy="248729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14985" y="3017520"/>
            <a:ext cx="16130588" cy="564927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8700" y="9618671"/>
            <a:ext cx="6172200" cy="342900"/>
          </a:xfrm>
          <a:prstGeom prst="rect">
            <a:avLst/>
          </a:prstGeom>
        </p:spPr>
        <p:txBody>
          <a:bodyPr vert="horz" lIns="91440" tIns="45720" rIns="91440" bIns="45720" rtlCol="0" anchor="ctr"/>
          <a:lstStyle>
            <a:lvl1pPr algn="l">
              <a:defRPr sz="1425">
                <a:solidFill>
                  <a:schemeClr val="tx1">
                    <a:alpha val="80000"/>
                  </a:schemeClr>
                </a:solidFill>
              </a:defRPr>
            </a:lvl1pPr>
          </a:lstStyle>
          <a:p>
            <a:fld id="{1D8BD707-D9CF-40AE-B4C6-C98DA3205C09}" type="datetimeFigureOut">
              <a:rPr lang="en-US" smtClean="0"/>
              <a:pPr/>
              <a:t>9/15/2023</a:t>
            </a:fld>
            <a:endParaRPr lang="en-US"/>
          </a:p>
        </p:txBody>
      </p:sp>
      <p:sp>
        <p:nvSpPr>
          <p:cNvPr id="5" name="Footer Placeholder 4"/>
          <p:cNvSpPr>
            <a:spLocks noGrp="1"/>
          </p:cNvSpPr>
          <p:nvPr>
            <p:ph type="ftr" sz="quarter" idx="3"/>
          </p:nvPr>
        </p:nvSpPr>
        <p:spPr>
          <a:xfrm>
            <a:off x="1028700" y="9832046"/>
            <a:ext cx="7543800" cy="342900"/>
          </a:xfrm>
          <a:prstGeom prst="rect">
            <a:avLst/>
          </a:prstGeom>
        </p:spPr>
        <p:txBody>
          <a:bodyPr vert="horz" lIns="91440" tIns="45720" rIns="91440" bIns="45720" rtlCol="0" anchor="ctr"/>
          <a:lstStyle>
            <a:lvl1pPr algn="l">
              <a:defRPr sz="1425"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13145889" y="8814619"/>
            <a:ext cx="4389120" cy="2095559"/>
          </a:xfrm>
          <a:prstGeom prst="rect">
            <a:avLst/>
          </a:prstGeom>
        </p:spPr>
        <p:txBody>
          <a:bodyPr vert="horz" lIns="91440" tIns="45720" rIns="91440" bIns="45720" rtlCol="0" anchor="b"/>
          <a:lstStyle>
            <a:lvl1pPr algn="r">
              <a:defRPr sz="15450" b="0">
                <a:ln>
                  <a:noFill/>
                </a:ln>
                <a:solidFill>
                  <a:schemeClr val="tx1">
                    <a:alpha val="20000"/>
                  </a:schemeClr>
                </a:solidFill>
                <a:latin typeface="+mj-lt"/>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511813022"/>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1371600" rtl="0" eaLnBrk="1" latinLnBrk="0" hangingPunct="1">
        <a:lnSpc>
          <a:spcPct val="85000"/>
        </a:lnSpc>
        <a:spcBef>
          <a:spcPct val="0"/>
        </a:spcBef>
        <a:buNone/>
        <a:defRPr sz="8100" kern="1200" spc="-180" baseline="0">
          <a:solidFill>
            <a:schemeClr val="tx1">
              <a:lumMod val="75000"/>
              <a:lumOff val="25000"/>
            </a:schemeClr>
          </a:solidFill>
          <a:latin typeface="+mj-lt"/>
          <a:ea typeface="+mj-ea"/>
          <a:cs typeface="+mj-cs"/>
        </a:defRPr>
      </a:lvl1pPr>
    </p:titleStyle>
    <p:bodyStyle>
      <a:lvl1pPr marL="137160" indent="-137160" algn="l" defTabSz="1371600" rtl="0" eaLnBrk="1" latinLnBrk="0" hangingPunct="1">
        <a:lnSpc>
          <a:spcPct val="85000"/>
        </a:lnSpc>
        <a:spcBef>
          <a:spcPts val="1950"/>
        </a:spcBef>
        <a:buFont typeface="Arial" pitchFamily="34" charset="0"/>
        <a:buChar char=" "/>
        <a:defRPr sz="3600" kern="1200">
          <a:solidFill>
            <a:schemeClr val="accent1"/>
          </a:solidFill>
          <a:latin typeface="+mn-lt"/>
          <a:ea typeface="+mn-ea"/>
          <a:cs typeface="+mn-cs"/>
        </a:defRPr>
      </a:lvl1pPr>
      <a:lvl2pPr marL="521208" indent="-514350" algn="l" defTabSz="1371600" rtl="0" eaLnBrk="1" latinLnBrk="0" hangingPunct="1">
        <a:lnSpc>
          <a:spcPct val="85000"/>
        </a:lnSpc>
        <a:spcBef>
          <a:spcPts val="900"/>
        </a:spcBef>
        <a:buFont typeface="Arial" pitchFamily="34" charset="0"/>
        <a:buChar char=" "/>
        <a:defRPr sz="3600" kern="1200">
          <a:solidFill>
            <a:schemeClr val="tx1">
              <a:lumMod val="75000"/>
              <a:lumOff val="25000"/>
            </a:schemeClr>
          </a:solidFill>
          <a:latin typeface="+mn-lt"/>
          <a:ea typeface="+mn-ea"/>
          <a:cs typeface="+mn-cs"/>
        </a:defRPr>
      </a:lvl2pPr>
      <a:lvl3pPr marL="822960" indent="-822960" algn="l" defTabSz="1371600" rtl="0" eaLnBrk="1" latinLnBrk="0" hangingPunct="1">
        <a:lnSpc>
          <a:spcPct val="85000"/>
        </a:lnSpc>
        <a:spcBef>
          <a:spcPts val="900"/>
        </a:spcBef>
        <a:buFont typeface="Arial" pitchFamily="34" charset="0"/>
        <a:buChar char=" "/>
        <a:defRPr sz="3000" i="1" kern="1200">
          <a:solidFill>
            <a:schemeClr val="tx1">
              <a:lumMod val="65000"/>
              <a:lumOff val="35000"/>
            </a:schemeClr>
          </a:solidFill>
          <a:latin typeface="+mn-lt"/>
          <a:ea typeface="+mn-ea"/>
          <a:cs typeface="+mn-cs"/>
        </a:defRPr>
      </a:lvl3pPr>
      <a:lvl4pPr marL="1234440" indent="-1234440" algn="l" defTabSz="1371600" rtl="0" eaLnBrk="1" latinLnBrk="0" hangingPunct="1">
        <a:lnSpc>
          <a:spcPct val="85000"/>
        </a:lnSpc>
        <a:spcBef>
          <a:spcPts val="900"/>
        </a:spcBef>
        <a:buFont typeface="Arial" pitchFamily="34" charset="0"/>
        <a:buChar char=" "/>
        <a:defRPr sz="2700" kern="1200">
          <a:solidFill>
            <a:schemeClr val="tx1">
              <a:lumMod val="65000"/>
              <a:lumOff val="35000"/>
            </a:schemeClr>
          </a:solidFill>
          <a:latin typeface="+mn-lt"/>
          <a:ea typeface="+mn-ea"/>
          <a:cs typeface="+mn-cs"/>
        </a:defRPr>
      </a:lvl4pPr>
      <a:lvl5pPr marL="1645920" indent="-1645920" algn="l" defTabSz="1371600" rtl="0" eaLnBrk="1" latinLnBrk="0" hangingPunct="1">
        <a:lnSpc>
          <a:spcPct val="85000"/>
        </a:lnSpc>
        <a:spcBef>
          <a:spcPts val="900"/>
        </a:spcBef>
        <a:buFont typeface="Arial" pitchFamily="34" charset="0"/>
        <a:buChar char=" "/>
        <a:defRPr sz="2700" kern="1200">
          <a:solidFill>
            <a:schemeClr val="tx1">
              <a:lumMod val="65000"/>
              <a:lumOff val="35000"/>
            </a:schemeClr>
          </a:solidFill>
          <a:latin typeface="+mn-lt"/>
          <a:ea typeface="+mn-ea"/>
          <a:cs typeface="+mn-cs"/>
        </a:defRPr>
      </a:lvl5pPr>
      <a:lvl6pPr marL="1800000" indent="-342900" algn="l" defTabSz="1371600" rtl="0" eaLnBrk="1" latinLnBrk="0" hangingPunct="1">
        <a:lnSpc>
          <a:spcPct val="85000"/>
        </a:lnSpc>
        <a:spcBef>
          <a:spcPts val="900"/>
        </a:spcBef>
        <a:buFont typeface="Arial" pitchFamily="34" charset="0"/>
        <a:buChar char=" "/>
        <a:defRPr sz="2700" kern="1200">
          <a:solidFill>
            <a:schemeClr val="tx1">
              <a:lumMod val="65000"/>
              <a:lumOff val="35000"/>
            </a:schemeClr>
          </a:solidFill>
          <a:latin typeface="+mn-lt"/>
          <a:ea typeface="+mn-ea"/>
          <a:cs typeface="+mn-cs"/>
        </a:defRPr>
      </a:lvl6pPr>
      <a:lvl7pPr marL="2100000" indent="-342900" algn="l" defTabSz="1371600" rtl="0" eaLnBrk="1" latinLnBrk="0" hangingPunct="1">
        <a:lnSpc>
          <a:spcPct val="85000"/>
        </a:lnSpc>
        <a:spcBef>
          <a:spcPts val="900"/>
        </a:spcBef>
        <a:buFont typeface="Arial" pitchFamily="34" charset="0"/>
        <a:buChar char=" "/>
        <a:defRPr sz="2700" kern="1200">
          <a:solidFill>
            <a:schemeClr val="tx1">
              <a:lumMod val="65000"/>
              <a:lumOff val="35000"/>
            </a:schemeClr>
          </a:solidFill>
          <a:latin typeface="+mn-lt"/>
          <a:ea typeface="+mn-ea"/>
          <a:cs typeface="+mn-cs"/>
        </a:defRPr>
      </a:lvl7pPr>
      <a:lvl8pPr marL="2400000" indent="-342900" algn="l" defTabSz="1371600" rtl="0" eaLnBrk="1" latinLnBrk="0" hangingPunct="1">
        <a:lnSpc>
          <a:spcPct val="85000"/>
        </a:lnSpc>
        <a:spcBef>
          <a:spcPts val="900"/>
        </a:spcBef>
        <a:buFont typeface="Arial" pitchFamily="34" charset="0"/>
        <a:buChar char=" "/>
        <a:defRPr sz="2700" kern="1200">
          <a:solidFill>
            <a:schemeClr val="tx1">
              <a:lumMod val="65000"/>
              <a:lumOff val="35000"/>
            </a:schemeClr>
          </a:solidFill>
          <a:latin typeface="+mn-lt"/>
          <a:ea typeface="+mn-ea"/>
          <a:cs typeface="+mn-cs"/>
        </a:defRPr>
      </a:lvl8pPr>
      <a:lvl9pPr marL="2700000" indent="-342900" algn="l" defTabSz="1371600" rtl="0" eaLnBrk="1" latinLnBrk="0" hangingPunct="1">
        <a:lnSpc>
          <a:spcPct val="85000"/>
        </a:lnSpc>
        <a:spcBef>
          <a:spcPts val="900"/>
        </a:spcBef>
        <a:buFont typeface="Arial" pitchFamily="34" charset="0"/>
        <a:buChar char=" "/>
        <a:defRPr sz="2700" kern="1200">
          <a:solidFill>
            <a:schemeClr val="tx1">
              <a:lumMod val="65000"/>
              <a:lumOff val="35000"/>
            </a:schemeClr>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7.jpe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32.jp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270.png"/><Relationship Id="rId5" Type="http://schemas.openxmlformats.org/officeDocument/2006/relationships/customXml" Target="../ink/ink1.xml"/><Relationship Id="rId4" Type="http://schemas.openxmlformats.org/officeDocument/2006/relationships/image" Target="../media/image7.jpe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7.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1.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9.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335065" cy="10287000"/>
          </a:xfrm>
          <a:custGeom>
            <a:avLst/>
            <a:gdLst/>
            <a:ahLst/>
            <a:cxnLst/>
            <a:rect l="l" t="t" r="r" b="b"/>
            <a:pathLst>
              <a:path w="18335065" h="10287000">
                <a:moveTo>
                  <a:pt x="0" y="0"/>
                </a:moveTo>
                <a:lnTo>
                  <a:pt x="18335065" y="0"/>
                </a:lnTo>
                <a:lnTo>
                  <a:pt x="18335065" y="10287000"/>
                </a:lnTo>
                <a:lnTo>
                  <a:pt x="0" y="10287000"/>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66777" y="-3218325"/>
            <a:ext cx="7242652" cy="7242652"/>
          </a:xfrm>
          <a:custGeom>
            <a:avLst/>
            <a:gdLst/>
            <a:ahLst/>
            <a:cxnLst/>
            <a:rect l="l" t="t" r="r" b="b"/>
            <a:pathLst>
              <a:path w="7242652" h="7242652">
                <a:moveTo>
                  <a:pt x="0" y="0"/>
                </a:moveTo>
                <a:lnTo>
                  <a:pt x="7242651" y="0"/>
                </a:lnTo>
                <a:lnTo>
                  <a:pt x="7242651" y="7242651"/>
                </a:lnTo>
                <a:lnTo>
                  <a:pt x="0" y="72426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85800" y="-190500"/>
            <a:ext cx="2972074" cy="2957214"/>
          </a:xfrm>
          <a:custGeom>
            <a:avLst/>
            <a:gdLst/>
            <a:ahLst/>
            <a:cxnLst/>
            <a:rect l="l" t="t" r="r" b="b"/>
            <a:pathLst>
              <a:path w="2972074" h="2957214">
                <a:moveTo>
                  <a:pt x="0" y="0"/>
                </a:moveTo>
                <a:lnTo>
                  <a:pt x="2972074" y="0"/>
                </a:lnTo>
                <a:lnTo>
                  <a:pt x="2972074" y="2957214"/>
                </a:lnTo>
                <a:lnTo>
                  <a:pt x="0" y="2957214"/>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304800" y="-20379"/>
            <a:ext cx="15317600" cy="1632626"/>
          </a:xfrm>
          <a:prstGeom prst="rect">
            <a:avLst/>
          </a:prstGeom>
        </p:spPr>
        <p:txBody>
          <a:bodyPr lIns="0" tIns="0" rIns="0" bIns="0" rtlCol="0" anchor="t">
            <a:spAutoFit/>
          </a:bodyPr>
          <a:lstStyle/>
          <a:p>
            <a:pPr algn="ctr">
              <a:lnSpc>
                <a:spcPts val="14621"/>
              </a:lnSpc>
            </a:pPr>
            <a:r>
              <a:rPr lang="en-US" sz="6600" dirty="0">
                <a:solidFill>
                  <a:srgbClr val="FFFFFF"/>
                </a:solidFill>
                <a:latin typeface="Neue Machina Ultra-Bold"/>
              </a:rPr>
              <a:t>Architecture</a:t>
            </a:r>
            <a:endParaRPr lang="en-US" sz="7200" dirty="0">
              <a:solidFill>
                <a:srgbClr val="FFFFFF"/>
              </a:solidFill>
              <a:latin typeface="Neue Machina Ultra-Bold"/>
            </a:endParaRPr>
          </a:p>
        </p:txBody>
      </p:sp>
      <p:sp>
        <p:nvSpPr>
          <p:cNvPr id="6" name="Freeform 6"/>
          <p:cNvSpPr/>
          <p:nvPr/>
        </p:nvSpPr>
        <p:spPr>
          <a:xfrm>
            <a:off x="15782778" y="9483228"/>
            <a:ext cx="2284869" cy="514474"/>
          </a:xfrm>
          <a:custGeom>
            <a:avLst/>
            <a:gdLst/>
            <a:ahLst/>
            <a:cxnLst/>
            <a:rect l="l" t="t" r="r" b="b"/>
            <a:pathLst>
              <a:path w="2284869" h="514474">
                <a:moveTo>
                  <a:pt x="0" y="0"/>
                </a:moveTo>
                <a:lnTo>
                  <a:pt x="2284869" y="0"/>
                </a:lnTo>
                <a:lnTo>
                  <a:pt x="2284869" y="514473"/>
                </a:lnTo>
                <a:lnTo>
                  <a:pt x="0" y="514473"/>
                </a:lnTo>
                <a:lnTo>
                  <a:pt x="0" y="0"/>
                </a:lnTo>
                <a:close/>
              </a:path>
            </a:pathLst>
          </a:custGeom>
          <a:blipFill>
            <a:blip r:embed="rId5"/>
            <a:stretch>
              <a:fillRect/>
            </a:stretch>
          </a:blipFill>
        </p:spPr>
        <p:txBody>
          <a:bodyPr/>
          <a:lstStyle/>
          <a:p>
            <a:endParaRPr lang="en-US"/>
          </a:p>
        </p:txBody>
      </p:sp>
      <p:sp>
        <p:nvSpPr>
          <p:cNvPr id="12" name="Rectangle 5">
            <a:extLst>
              <a:ext uri="{FF2B5EF4-FFF2-40B4-BE49-F238E27FC236}">
                <a16:creationId xmlns:a16="http://schemas.microsoft.com/office/drawing/2014/main" id="{28CE6774-BBDA-D9E9-CD7E-28433F4562D2}"/>
              </a:ext>
            </a:extLst>
          </p:cNvPr>
          <p:cNvSpPr>
            <a:spLocks noChangeArrowheads="1"/>
          </p:cNvSpPr>
          <p:nvPr/>
        </p:nvSpPr>
        <p:spPr bwMode="auto">
          <a:xfrm rot="10800000" flipV="1">
            <a:off x="1143000" y="2936835"/>
            <a:ext cx="16154400" cy="6863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4000" b="1" i="0" u="none" strike="noStrike" cap="none" normalizeH="0" baseline="0" dirty="0">
                <a:ln>
                  <a:noFill/>
                </a:ln>
                <a:solidFill>
                  <a:schemeClr val="tx1"/>
                </a:solidFill>
                <a:effectLst/>
                <a:latin typeface="Montserrat Classic Bold" panose="020B0604020202020204" charset="0"/>
              </a:rPr>
              <a:t>Frontend Layer:</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4000" b="0" i="0" u="none" strike="noStrike" cap="none" normalizeH="0" baseline="0" dirty="0">
              <a:ln>
                <a:noFill/>
              </a:ln>
              <a:solidFill>
                <a:schemeClr val="tx1"/>
              </a:solidFill>
              <a:effectLst/>
              <a:latin typeface="Montserrat Classic Bold" panose="020B060402020202020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Arial" panose="020B0604020202020204" pitchFamily="34" charset="0"/>
              </a:rPr>
              <a:t>User Interface (UI):</a:t>
            </a:r>
            <a:r>
              <a:rPr kumimoji="0" lang="en-US" altLang="en-US" sz="2400" b="0" i="0" u="none" strike="noStrike" cap="none" normalizeH="0" baseline="0" dirty="0">
                <a:ln>
                  <a:noFill/>
                </a:ln>
                <a:solidFill>
                  <a:schemeClr val="tx1"/>
                </a:solidFill>
                <a:effectLst/>
                <a:latin typeface="Arial" panose="020B0604020202020204" pitchFamily="34" charset="0"/>
              </a:rPr>
              <a:t> This layer includes the web pages and user interfaces visible to the end-users.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Home Page:</a:t>
            </a:r>
            <a:r>
              <a:rPr kumimoji="0" lang="en-US" altLang="en-US" sz="2400" b="0" i="0" u="none" strike="noStrike" cap="none" normalizeH="0" baseline="0" dirty="0">
                <a:ln>
                  <a:noFill/>
                </a:ln>
                <a:solidFill>
                  <a:schemeClr val="tx1"/>
                </a:solidFill>
                <a:effectLst/>
                <a:latin typeface="Arial" panose="020B0604020202020204" pitchFamily="34" charset="0"/>
              </a:rPr>
              <a:t> The main landing page where users can navigate to different sections of the website.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Hotel Booking:</a:t>
            </a:r>
            <a:r>
              <a:rPr kumimoji="0" lang="en-US" altLang="en-US" sz="2400" b="0" i="0" u="none" strike="noStrike" cap="none" normalizeH="0" baseline="0" dirty="0">
                <a:ln>
                  <a:noFill/>
                </a:ln>
                <a:solidFill>
                  <a:schemeClr val="tx1"/>
                </a:solidFill>
                <a:effectLst/>
                <a:latin typeface="Arial" panose="020B0604020202020204" pitchFamily="34" charset="0"/>
              </a:rPr>
              <a:t> A section for users to search and book hotels based on their preferences.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Flight Booking:</a:t>
            </a:r>
            <a:r>
              <a:rPr kumimoji="0" lang="en-US" altLang="en-US" sz="2400" b="0" i="0" u="none" strike="noStrike" cap="none" normalizeH="0" baseline="0" dirty="0">
                <a:ln>
                  <a:noFill/>
                </a:ln>
                <a:solidFill>
                  <a:schemeClr val="tx1"/>
                </a:solidFill>
                <a:effectLst/>
                <a:latin typeface="Arial" panose="020B0604020202020204" pitchFamily="34" charset="0"/>
              </a:rPr>
              <a:t> A section for users to search and book flights to various destinations.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Holiday Booking:</a:t>
            </a:r>
            <a:r>
              <a:rPr kumimoji="0" lang="en-US" altLang="en-US" sz="2400" b="0" i="0" u="none" strike="noStrike" cap="none" normalizeH="0" baseline="0" dirty="0">
                <a:ln>
                  <a:noFill/>
                </a:ln>
                <a:solidFill>
                  <a:schemeClr val="tx1"/>
                </a:solidFill>
                <a:effectLst/>
                <a:latin typeface="Arial" panose="020B0604020202020204" pitchFamily="34" charset="0"/>
              </a:rPr>
              <a:t> A dedicated area for users to explore and book holiday packages.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Static Pages:</a:t>
            </a:r>
            <a:r>
              <a:rPr kumimoji="0" lang="en-US" altLang="en-US" sz="2400" b="0" i="0" u="none" strike="noStrike" cap="none" normalizeH="0" baseline="0" dirty="0">
                <a:ln>
                  <a:noFill/>
                </a:ln>
                <a:solidFill>
                  <a:schemeClr val="tx1"/>
                </a:solidFill>
                <a:effectLst/>
                <a:latin typeface="Arial" panose="020B0604020202020204" pitchFamily="34" charset="0"/>
              </a:rPr>
              <a:t> Including "About Us" to provide information about the company and "Gift Cards" to purchase or 			        redeem gift cards.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User Authentication:</a:t>
            </a:r>
            <a:r>
              <a:rPr kumimoji="0" lang="en-US" altLang="en-US" sz="2400" b="0" i="0" u="none" strike="noStrike" cap="none" normalizeH="0" baseline="0" dirty="0">
                <a:ln>
                  <a:noFill/>
                </a:ln>
                <a:solidFill>
                  <a:schemeClr val="tx1"/>
                </a:solidFill>
                <a:effectLst/>
                <a:latin typeface="Arial" panose="020B0604020202020204" pitchFamily="34" charset="0"/>
              </a:rPr>
              <a:t> Registration and login functionality for user accounts.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User Dashboard:</a:t>
            </a:r>
            <a:r>
              <a:rPr kumimoji="0" lang="en-US" altLang="en-US" sz="2400" b="0" i="0" u="none" strike="noStrike" cap="none" normalizeH="0" baseline="0" dirty="0">
                <a:ln>
                  <a:noFill/>
                </a:ln>
                <a:solidFill>
                  <a:schemeClr val="tx1"/>
                </a:solidFill>
                <a:effectLst/>
                <a:latin typeface="Arial" panose="020B0604020202020204" pitchFamily="34" charset="0"/>
              </a:rPr>
              <a:t> A personalized area where users can manage bookings, and do account settings.</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Arial" panose="020B0604020202020204" pitchFamily="34" charset="0"/>
              </a:rPr>
              <a:t>React Library:</a:t>
            </a:r>
            <a:r>
              <a:rPr kumimoji="0" lang="en-US" altLang="en-US" sz="2400" b="0" i="0" u="none" strike="noStrike" cap="none" normalizeH="0" baseline="0" dirty="0">
                <a:ln>
                  <a:noFill/>
                </a:ln>
                <a:solidFill>
                  <a:schemeClr val="tx1"/>
                </a:solidFill>
                <a:effectLst/>
                <a:latin typeface="Arial" panose="020B0604020202020204" pitchFamily="34" charset="0"/>
              </a:rPr>
              <a:t> Utilized for building dynamic and responsive user interfaces.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Arial" panose="020B0604020202020204" pitchFamily="34" charset="0"/>
              </a:rPr>
              <a:t>Redux State Management:</a:t>
            </a:r>
            <a:r>
              <a:rPr kumimoji="0" lang="en-US" altLang="en-US" sz="2400" b="0" i="0" u="none" strike="noStrike" cap="none" normalizeH="0" baseline="0" dirty="0">
                <a:ln>
                  <a:noFill/>
                </a:ln>
                <a:solidFill>
                  <a:schemeClr val="tx1"/>
                </a:solidFill>
                <a:effectLst/>
                <a:latin typeface="Arial" panose="020B0604020202020204" pitchFamily="34" charset="0"/>
              </a:rPr>
              <a:t> Used for managing application state, especially when handling complex booking processes.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66777" y="-3218325"/>
            <a:ext cx="7242652" cy="7242652"/>
          </a:xfrm>
          <a:custGeom>
            <a:avLst/>
            <a:gdLst/>
            <a:ahLst/>
            <a:cxnLst/>
            <a:rect l="l" t="t" r="r" b="b"/>
            <a:pathLst>
              <a:path w="7242652" h="7242652">
                <a:moveTo>
                  <a:pt x="0" y="0"/>
                </a:moveTo>
                <a:lnTo>
                  <a:pt x="7242651" y="0"/>
                </a:lnTo>
                <a:lnTo>
                  <a:pt x="7242651" y="7242651"/>
                </a:lnTo>
                <a:lnTo>
                  <a:pt x="0" y="72426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85800" y="-190500"/>
            <a:ext cx="2972074" cy="2957214"/>
          </a:xfrm>
          <a:custGeom>
            <a:avLst/>
            <a:gdLst/>
            <a:ahLst/>
            <a:cxnLst/>
            <a:rect l="l" t="t" r="r" b="b"/>
            <a:pathLst>
              <a:path w="2972074" h="2957214">
                <a:moveTo>
                  <a:pt x="0" y="0"/>
                </a:moveTo>
                <a:lnTo>
                  <a:pt x="2972074" y="0"/>
                </a:lnTo>
                <a:lnTo>
                  <a:pt x="2972074" y="2957214"/>
                </a:lnTo>
                <a:lnTo>
                  <a:pt x="0" y="2957214"/>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304800" y="-20379"/>
            <a:ext cx="15317600" cy="1632626"/>
          </a:xfrm>
          <a:prstGeom prst="rect">
            <a:avLst/>
          </a:prstGeom>
        </p:spPr>
        <p:txBody>
          <a:bodyPr lIns="0" tIns="0" rIns="0" bIns="0" rtlCol="0" anchor="t">
            <a:spAutoFit/>
          </a:bodyPr>
          <a:lstStyle/>
          <a:p>
            <a:pPr algn="ctr">
              <a:lnSpc>
                <a:spcPts val="14621"/>
              </a:lnSpc>
            </a:pPr>
            <a:r>
              <a:rPr lang="en-US" sz="6600" dirty="0">
                <a:solidFill>
                  <a:srgbClr val="FFFFFF"/>
                </a:solidFill>
                <a:latin typeface="Neue Machina Ultra-Bold"/>
              </a:rPr>
              <a:t>Architecture</a:t>
            </a:r>
            <a:endParaRPr lang="en-US" sz="7200" dirty="0">
              <a:solidFill>
                <a:srgbClr val="FFFFFF"/>
              </a:solidFill>
              <a:latin typeface="Neue Machina Ultra-Bold"/>
            </a:endParaRPr>
          </a:p>
        </p:txBody>
      </p:sp>
      <p:sp>
        <p:nvSpPr>
          <p:cNvPr id="6" name="Freeform 6"/>
          <p:cNvSpPr/>
          <p:nvPr/>
        </p:nvSpPr>
        <p:spPr>
          <a:xfrm>
            <a:off x="15782778" y="9483228"/>
            <a:ext cx="2284869" cy="514474"/>
          </a:xfrm>
          <a:custGeom>
            <a:avLst/>
            <a:gdLst/>
            <a:ahLst/>
            <a:cxnLst/>
            <a:rect l="l" t="t" r="r" b="b"/>
            <a:pathLst>
              <a:path w="2284869" h="514474">
                <a:moveTo>
                  <a:pt x="0" y="0"/>
                </a:moveTo>
                <a:lnTo>
                  <a:pt x="2284869" y="0"/>
                </a:lnTo>
                <a:lnTo>
                  <a:pt x="2284869" y="514473"/>
                </a:lnTo>
                <a:lnTo>
                  <a:pt x="0" y="514473"/>
                </a:lnTo>
                <a:lnTo>
                  <a:pt x="0" y="0"/>
                </a:lnTo>
                <a:close/>
              </a:path>
            </a:pathLst>
          </a:custGeom>
          <a:blipFill>
            <a:blip r:embed="rId5"/>
            <a:stretch>
              <a:fillRect/>
            </a:stretch>
          </a:blipFill>
        </p:spPr>
        <p:txBody>
          <a:bodyPr/>
          <a:lstStyle/>
          <a:p>
            <a:endParaRPr lang="en-US"/>
          </a:p>
        </p:txBody>
      </p:sp>
      <p:sp>
        <p:nvSpPr>
          <p:cNvPr id="5" name="Rectangle 1">
            <a:extLst>
              <a:ext uri="{FF2B5EF4-FFF2-40B4-BE49-F238E27FC236}">
                <a16:creationId xmlns:a16="http://schemas.microsoft.com/office/drawing/2014/main" id="{C830D683-551C-068B-CC52-BC5FDA77F79F}"/>
              </a:ext>
            </a:extLst>
          </p:cNvPr>
          <p:cNvSpPr>
            <a:spLocks noChangeArrowheads="1"/>
          </p:cNvSpPr>
          <p:nvPr/>
        </p:nvSpPr>
        <p:spPr bwMode="auto">
          <a:xfrm rot="10800000" flipV="1">
            <a:off x="1524000" y="3423166"/>
            <a:ext cx="15773400" cy="5755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4000" b="1" i="0" u="none" strike="noStrike" cap="none" normalizeH="0" baseline="0" dirty="0">
                <a:ln>
                  <a:noFill/>
                </a:ln>
                <a:solidFill>
                  <a:schemeClr val="tx1"/>
                </a:solidFill>
                <a:effectLst/>
                <a:latin typeface="Montserrat Classic Bold" panose="020B0604020202020204" charset="0"/>
              </a:rPr>
              <a:t>Backend Layer:</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4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Arial" panose="020B0604020202020204" pitchFamily="34" charset="0"/>
              </a:rPr>
              <a:t>API Server:</a:t>
            </a:r>
            <a:r>
              <a:rPr kumimoji="0" lang="en-US" altLang="en-US" sz="2400" b="0" i="0" u="none" strike="noStrike" cap="none" normalizeH="0" baseline="0" dirty="0">
                <a:ln>
                  <a:noFill/>
                </a:ln>
                <a:solidFill>
                  <a:schemeClr val="tx1"/>
                </a:solidFill>
                <a:effectLst/>
                <a:latin typeface="Arial" panose="020B0604020202020204" pitchFamily="34" charset="0"/>
              </a:rPr>
              <a:t> Serves as the bridge between the frontend and backend systems.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Hotel Booking API:</a:t>
            </a:r>
            <a:r>
              <a:rPr kumimoji="0" lang="en-US" altLang="en-US" sz="2400" b="0" i="0" u="none" strike="noStrike" cap="none" normalizeH="0" baseline="0" dirty="0">
                <a:ln>
                  <a:noFill/>
                </a:ln>
                <a:solidFill>
                  <a:schemeClr val="tx1"/>
                </a:solidFill>
                <a:effectLst/>
                <a:latin typeface="Arial" panose="020B0604020202020204" pitchFamily="34" charset="0"/>
              </a:rPr>
              <a:t> Handles hotel search, availability, and booking requests.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Flight Booking API:</a:t>
            </a:r>
            <a:r>
              <a:rPr kumimoji="0" lang="en-US" altLang="en-US" sz="2400" b="0" i="0" u="none" strike="noStrike" cap="none" normalizeH="0" baseline="0" dirty="0">
                <a:ln>
                  <a:noFill/>
                </a:ln>
                <a:solidFill>
                  <a:schemeClr val="tx1"/>
                </a:solidFill>
                <a:effectLst/>
                <a:latin typeface="Arial" panose="020B0604020202020204" pitchFamily="34" charset="0"/>
              </a:rPr>
              <a:t> Manages flight search, availability, and booking operations.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Holiday Booking API:</a:t>
            </a:r>
            <a:r>
              <a:rPr kumimoji="0" lang="en-US" altLang="en-US" sz="2400" b="0" i="0" u="none" strike="noStrike" cap="none" normalizeH="0" baseline="0" dirty="0">
                <a:ln>
                  <a:noFill/>
                </a:ln>
                <a:solidFill>
                  <a:schemeClr val="tx1"/>
                </a:solidFill>
                <a:effectLst/>
                <a:latin typeface="Arial" panose="020B0604020202020204" pitchFamily="34" charset="0"/>
              </a:rPr>
              <a:t> Facilitates holiday package search, details retrieval, and booking.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User Management API:</a:t>
            </a:r>
            <a:r>
              <a:rPr kumimoji="0" lang="en-US" altLang="en-US" sz="2400" b="0" i="0" u="none" strike="noStrike" cap="none" normalizeH="0" baseline="0" dirty="0">
                <a:ln>
                  <a:noFill/>
                </a:ln>
                <a:solidFill>
                  <a:schemeClr val="tx1"/>
                </a:solidFill>
                <a:effectLst/>
                <a:latin typeface="Arial" panose="020B0604020202020204" pitchFamily="34" charset="0"/>
              </a:rPr>
              <a:t> Handles user registration, login, and account management.</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Arial" panose="020B0604020202020204" pitchFamily="34" charset="0"/>
              </a:rPr>
              <a:t>Spring Boot (Java 17):</a:t>
            </a:r>
            <a:r>
              <a:rPr kumimoji="0" lang="en-US" altLang="en-US" sz="2400" b="0" i="0" u="none" strike="noStrike" cap="none" normalizeH="0" baseline="0" dirty="0">
                <a:ln>
                  <a:noFill/>
                </a:ln>
                <a:solidFill>
                  <a:schemeClr val="tx1"/>
                </a:solidFill>
                <a:effectLst/>
                <a:latin typeface="Arial" panose="020B0604020202020204" pitchFamily="34" charset="0"/>
              </a:rPr>
              <a:t> Utilized for building robust and scalable backend services.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Arial" panose="020B0604020202020204" pitchFamily="34" charset="0"/>
              </a:rPr>
              <a:t>MySQL Database:</a:t>
            </a:r>
            <a:r>
              <a:rPr kumimoji="0" lang="en-US" altLang="en-US" sz="2400" b="0" i="0" u="none" strike="noStrike" cap="none" normalizeH="0" baseline="0" dirty="0">
                <a:ln>
                  <a:noFill/>
                </a:ln>
                <a:solidFill>
                  <a:schemeClr val="tx1"/>
                </a:solidFill>
                <a:effectLst/>
                <a:latin typeface="Arial" panose="020B0604020202020204" pitchFamily="34" charset="0"/>
              </a:rPr>
              <a:t> Stores user data, booking records, and other application data.</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Arial" panose="020B0604020202020204" pitchFamily="34" charset="0"/>
              </a:rPr>
              <a:t>Authentication and Authorization:</a:t>
            </a:r>
            <a:r>
              <a:rPr kumimoji="0" lang="en-US" altLang="en-US" sz="2400" b="0" i="0" u="none" strike="noStrike" cap="none" normalizeH="0" baseline="0" dirty="0">
                <a:ln>
                  <a:noFill/>
                </a:ln>
                <a:solidFill>
                  <a:schemeClr val="tx1"/>
                </a:solidFill>
                <a:effectLst/>
                <a:latin typeface="Arial" panose="020B0604020202020204" pitchFamily="34" charset="0"/>
              </a:rPr>
              <a:t> Ensures secure access to user accounts and protected API endpoints.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11605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66777" y="-3218325"/>
            <a:ext cx="7242652" cy="7242652"/>
          </a:xfrm>
          <a:custGeom>
            <a:avLst/>
            <a:gdLst/>
            <a:ahLst/>
            <a:cxnLst/>
            <a:rect l="l" t="t" r="r" b="b"/>
            <a:pathLst>
              <a:path w="7242652" h="7242652">
                <a:moveTo>
                  <a:pt x="0" y="0"/>
                </a:moveTo>
                <a:lnTo>
                  <a:pt x="7242651" y="0"/>
                </a:lnTo>
                <a:lnTo>
                  <a:pt x="7242651" y="7242651"/>
                </a:lnTo>
                <a:lnTo>
                  <a:pt x="0" y="72426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85800" y="-190500"/>
            <a:ext cx="2972074" cy="2957214"/>
          </a:xfrm>
          <a:custGeom>
            <a:avLst/>
            <a:gdLst/>
            <a:ahLst/>
            <a:cxnLst/>
            <a:rect l="l" t="t" r="r" b="b"/>
            <a:pathLst>
              <a:path w="2972074" h="2957214">
                <a:moveTo>
                  <a:pt x="0" y="0"/>
                </a:moveTo>
                <a:lnTo>
                  <a:pt x="2972074" y="0"/>
                </a:lnTo>
                <a:lnTo>
                  <a:pt x="2972074" y="2957214"/>
                </a:lnTo>
                <a:lnTo>
                  <a:pt x="0" y="2957214"/>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304800" y="-20379"/>
            <a:ext cx="15317600" cy="1632626"/>
          </a:xfrm>
          <a:prstGeom prst="rect">
            <a:avLst/>
          </a:prstGeom>
        </p:spPr>
        <p:txBody>
          <a:bodyPr lIns="0" tIns="0" rIns="0" bIns="0" rtlCol="0" anchor="t">
            <a:spAutoFit/>
          </a:bodyPr>
          <a:lstStyle/>
          <a:p>
            <a:pPr algn="ctr">
              <a:lnSpc>
                <a:spcPts val="14621"/>
              </a:lnSpc>
            </a:pPr>
            <a:r>
              <a:rPr lang="en-US" sz="6600" dirty="0">
                <a:solidFill>
                  <a:srgbClr val="FFFFFF"/>
                </a:solidFill>
                <a:latin typeface="Neue Machina Ultra-Bold"/>
              </a:rPr>
              <a:t>Architecture</a:t>
            </a:r>
            <a:endParaRPr lang="en-US" sz="7200" dirty="0">
              <a:solidFill>
                <a:srgbClr val="FFFFFF"/>
              </a:solidFill>
              <a:latin typeface="Neue Machina Ultra-Bold"/>
            </a:endParaRPr>
          </a:p>
        </p:txBody>
      </p:sp>
      <p:sp>
        <p:nvSpPr>
          <p:cNvPr id="6" name="Freeform 6"/>
          <p:cNvSpPr/>
          <p:nvPr/>
        </p:nvSpPr>
        <p:spPr>
          <a:xfrm>
            <a:off x="15782778" y="9483228"/>
            <a:ext cx="2284869" cy="514474"/>
          </a:xfrm>
          <a:custGeom>
            <a:avLst/>
            <a:gdLst/>
            <a:ahLst/>
            <a:cxnLst/>
            <a:rect l="l" t="t" r="r" b="b"/>
            <a:pathLst>
              <a:path w="2284869" h="514474">
                <a:moveTo>
                  <a:pt x="0" y="0"/>
                </a:moveTo>
                <a:lnTo>
                  <a:pt x="2284869" y="0"/>
                </a:lnTo>
                <a:lnTo>
                  <a:pt x="2284869" y="514473"/>
                </a:lnTo>
                <a:lnTo>
                  <a:pt x="0" y="514473"/>
                </a:lnTo>
                <a:lnTo>
                  <a:pt x="0" y="0"/>
                </a:lnTo>
                <a:close/>
              </a:path>
            </a:pathLst>
          </a:custGeom>
          <a:blipFill>
            <a:blip r:embed="rId5"/>
            <a:stretch>
              <a:fillRect/>
            </a:stretch>
          </a:blipFill>
        </p:spPr>
        <p:txBody>
          <a:bodyPr/>
          <a:lstStyle/>
          <a:p>
            <a:endParaRPr lang="en-US"/>
          </a:p>
        </p:txBody>
      </p:sp>
      <p:sp>
        <p:nvSpPr>
          <p:cNvPr id="8" name="Rectangle 1">
            <a:extLst>
              <a:ext uri="{FF2B5EF4-FFF2-40B4-BE49-F238E27FC236}">
                <a16:creationId xmlns:a16="http://schemas.microsoft.com/office/drawing/2014/main" id="{1925FEAC-3953-8C22-7787-E7BD2F0A0BFC}"/>
              </a:ext>
            </a:extLst>
          </p:cNvPr>
          <p:cNvSpPr>
            <a:spLocks noChangeArrowheads="1"/>
          </p:cNvSpPr>
          <p:nvPr/>
        </p:nvSpPr>
        <p:spPr bwMode="auto">
          <a:xfrm rot="10800000" flipV="1">
            <a:off x="914400" y="2977634"/>
            <a:ext cx="16611600"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4000" b="1" i="0" u="none" strike="noStrike" cap="none" normalizeH="0" baseline="0" dirty="0">
                <a:ln>
                  <a:noFill/>
                </a:ln>
                <a:solidFill>
                  <a:schemeClr val="tx1"/>
                </a:solidFill>
                <a:effectLst/>
                <a:latin typeface="Montserrat Classic Bold" panose="020B0604020202020204" charset="0"/>
              </a:rPr>
              <a:t>External Services: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4000" b="0" i="0" u="none" strike="noStrike" cap="none" normalizeH="0" baseline="0" dirty="0">
              <a:ln>
                <a:noFill/>
              </a:ln>
              <a:solidFill>
                <a:schemeClr val="tx1"/>
              </a:solidFill>
              <a:effectLst/>
              <a:latin typeface="Montserrat Classic Bold" panose="020B060402020202020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Arial" panose="020B0604020202020204" pitchFamily="34" charset="0"/>
              </a:rPr>
              <a:t>Payment Gateway Integration:</a:t>
            </a:r>
            <a:r>
              <a:rPr kumimoji="0" lang="en-US" altLang="en-US" sz="2400" b="0" i="0" u="none" strike="noStrike" cap="none" normalizeH="0" baseline="0" dirty="0">
                <a:ln>
                  <a:noFill/>
                </a:ln>
                <a:solidFill>
                  <a:schemeClr val="tx1"/>
                </a:solidFill>
                <a:effectLst/>
                <a:latin typeface="Arial" panose="020B0604020202020204" pitchFamily="34" charset="0"/>
              </a:rPr>
              <a:t> Integration with a </a:t>
            </a:r>
            <a:r>
              <a:rPr lang="en-US" altLang="en-US" sz="2400" dirty="0" err="1">
                <a:latin typeface="Arial" panose="020B0604020202020204" pitchFamily="34" charset="0"/>
              </a:rPr>
              <a:t>R</a:t>
            </a:r>
            <a:r>
              <a:rPr kumimoji="0" lang="en-US" altLang="en-US" sz="2400" b="0" i="0" u="none" strike="noStrike" cap="none" normalizeH="0" baseline="0" dirty="0" err="1">
                <a:ln>
                  <a:noFill/>
                </a:ln>
                <a:solidFill>
                  <a:schemeClr val="tx1"/>
                </a:solidFill>
                <a:effectLst/>
                <a:latin typeface="Arial" panose="020B0604020202020204" pitchFamily="34" charset="0"/>
              </a:rPr>
              <a:t>azorpay</a:t>
            </a:r>
            <a:r>
              <a:rPr kumimoji="0" lang="en-US" altLang="en-US" sz="2400" b="0" i="0" u="none" strike="noStrike" cap="none" normalizeH="0" baseline="0" dirty="0">
                <a:ln>
                  <a:noFill/>
                </a:ln>
                <a:solidFill>
                  <a:schemeClr val="tx1"/>
                </a:solidFill>
                <a:effectLst/>
                <a:latin typeface="Arial" panose="020B0604020202020204" pitchFamily="34" charset="0"/>
              </a:rPr>
              <a:t> payment gateway for dummy processing transactions securely.</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Arial" panose="020B0604020202020204" pitchFamily="34" charset="0"/>
              </a:rPr>
              <a:t>Infrastructure Layer:</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Web Servers:</a:t>
            </a:r>
            <a:r>
              <a:rPr kumimoji="0" lang="en-US" altLang="en-US" sz="2400" b="0" i="0" u="none" strike="noStrike" cap="none" normalizeH="0" baseline="0" dirty="0">
                <a:ln>
                  <a:noFill/>
                </a:ln>
                <a:solidFill>
                  <a:schemeClr val="tx1"/>
                </a:solidFill>
                <a:effectLst/>
                <a:latin typeface="Arial" panose="020B0604020202020204" pitchFamily="34" charset="0"/>
              </a:rPr>
              <a:t> Host the website and API endpoints.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Load Balancers:</a:t>
            </a:r>
            <a:r>
              <a:rPr kumimoji="0" lang="en-US" altLang="en-US" sz="2400" b="0" i="0" u="none" strike="noStrike" cap="none" normalizeH="0" baseline="0" dirty="0">
                <a:ln>
                  <a:noFill/>
                </a:ln>
                <a:solidFill>
                  <a:schemeClr val="tx1"/>
                </a:solidFill>
                <a:effectLst/>
                <a:latin typeface="Arial" panose="020B0604020202020204" pitchFamily="34" charset="0"/>
              </a:rPr>
              <a:t> Distribute incoming web traffic evenly across multiple servers for improved performance and reliability.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Database Servers:</a:t>
            </a:r>
            <a:r>
              <a:rPr kumimoji="0" lang="en-US" altLang="en-US" sz="2400" b="0" i="0" u="none" strike="noStrike" cap="none" normalizeH="0" baseline="0" dirty="0">
                <a:ln>
                  <a:noFill/>
                </a:ln>
                <a:solidFill>
                  <a:schemeClr val="tx1"/>
                </a:solidFill>
                <a:effectLst/>
                <a:latin typeface="Arial" panose="020B0604020202020204" pitchFamily="34" charset="0"/>
              </a:rPr>
              <a:t> Host and manage the MySQL database.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Cloud Hosting (e.g., Netlify, webapp.io):</a:t>
            </a:r>
            <a:r>
              <a:rPr kumimoji="0" lang="en-US" altLang="en-US" sz="2400" b="0" i="0" u="none" strike="noStrike" cap="none" normalizeH="0" baseline="0" dirty="0">
                <a:ln>
                  <a:noFill/>
                </a:ln>
                <a:solidFill>
                  <a:schemeClr val="tx1"/>
                </a:solidFill>
                <a:effectLst/>
                <a:latin typeface="Arial" panose="020B0604020202020204" pitchFamily="34" charset="0"/>
              </a:rPr>
              <a:t> Scalable infrastructure for reliability and performance.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88770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466454">
            <a:off x="-1415882" y="-488333"/>
            <a:ext cx="5429206" cy="2803486"/>
          </a:xfrm>
          <a:custGeom>
            <a:avLst/>
            <a:gdLst/>
            <a:ahLst/>
            <a:cxnLst/>
            <a:rect l="l" t="t" r="r" b="b"/>
            <a:pathLst>
              <a:path w="5429206" h="2803486">
                <a:moveTo>
                  <a:pt x="0" y="0"/>
                </a:moveTo>
                <a:lnTo>
                  <a:pt x="5429206" y="0"/>
                </a:lnTo>
                <a:lnTo>
                  <a:pt x="5429206" y="2803486"/>
                </a:lnTo>
                <a:lnTo>
                  <a:pt x="0" y="2803486"/>
                </a:lnTo>
                <a:lnTo>
                  <a:pt x="0" y="0"/>
                </a:lnTo>
                <a:close/>
              </a:path>
            </a:pathLst>
          </a:custGeom>
          <a:blipFill>
            <a:blip r:embed="rId2"/>
            <a:stretch>
              <a:fillRect r="-5651"/>
            </a:stretch>
          </a:blipFill>
        </p:spPr>
        <p:txBody>
          <a:bodyPr/>
          <a:lstStyle/>
          <a:p>
            <a:endParaRPr lang="en-US"/>
          </a:p>
        </p:txBody>
      </p:sp>
      <p:sp>
        <p:nvSpPr>
          <p:cNvPr id="3" name="TextBox 3"/>
          <p:cNvSpPr txBox="1"/>
          <p:nvPr/>
        </p:nvSpPr>
        <p:spPr>
          <a:xfrm>
            <a:off x="3733800" y="-1454"/>
            <a:ext cx="13335000" cy="1527021"/>
          </a:xfrm>
          <a:prstGeom prst="rect">
            <a:avLst/>
          </a:prstGeom>
        </p:spPr>
        <p:txBody>
          <a:bodyPr wrap="square" lIns="0" tIns="0" rIns="0" bIns="0" rtlCol="0" anchor="t">
            <a:spAutoFit/>
          </a:bodyPr>
          <a:lstStyle/>
          <a:p>
            <a:pPr>
              <a:lnSpc>
                <a:spcPts val="13667"/>
              </a:lnSpc>
            </a:pPr>
            <a:r>
              <a:rPr lang="en-US" sz="6600" dirty="0" err="1">
                <a:solidFill>
                  <a:srgbClr val="FFFFFF"/>
                </a:solidFill>
                <a:latin typeface="Neue Machina Ultra-Bold"/>
              </a:rPr>
              <a:t>Workbreakdown</a:t>
            </a:r>
            <a:r>
              <a:rPr lang="en-US" sz="6600" dirty="0">
                <a:solidFill>
                  <a:srgbClr val="FFFFFF"/>
                </a:solidFill>
                <a:latin typeface="Neue Machina Ultra-Bold"/>
              </a:rPr>
              <a:t> – </a:t>
            </a:r>
            <a:r>
              <a:rPr lang="en-US" sz="3200" dirty="0">
                <a:solidFill>
                  <a:srgbClr val="FFFFFF"/>
                </a:solidFill>
                <a:latin typeface="Neue Machina Ultra-Bold"/>
              </a:rPr>
              <a:t>Backend Modules</a:t>
            </a:r>
            <a:endParaRPr lang="en-US" sz="6600" dirty="0">
              <a:solidFill>
                <a:srgbClr val="FFFFFF"/>
              </a:solidFill>
              <a:latin typeface="Neue Machina Ultra-Bold"/>
            </a:endParaRPr>
          </a:p>
        </p:txBody>
      </p:sp>
      <p:sp>
        <p:nvSpPr>
          <p:cNvPr id="4" name="Freeform 4"/>
          <p:cNvSpPr/>
          <p:nvPr/>
        </p:nvSpPr>
        <p:spPr>
          <a:xfrm>
            <a:off x="15763728" y="9483228"/>
            <a:ext cx="2284869" cy="514474"/>
          </a:xfrm>
          <a:custGeom>
            <a:avLst/>
            <a:gdLst/>
            <a:ahLst/>
            <a:cxnLst/>
            <a:rect l="l" t="t" r="r" b="b"/>
            <a:pathLst>
              <a:path w="2284869" h="514474">
                <a:moveTo>
                  <a:pt x="0" y="0"/>
                </a:moveTo>
                <a:lnTo>
                  <a:pt x="2284869" y="0"/>
                </a:lnTo>
                <a:lnTo>
                  <a:pt x="2284869" y="514473"/>
                </a:lnTo>
                <a:lnTo>
                  <a:pt x="0" y="514473"/>
                </a:lnTo>
                <a:lnTo>
                  <a:pt x="0" y="0"/>
                </a:lnTo>
                <a:close/>
              </a:path>
            </a:pathLst>
          </a:custGeom>
          <a:blipFill>
            <a:blip r:embed="rId3"/>
            <a:stretch>
              <a:fillRect/>
            </a:stretch>
          </a:blipFill>
        </p:spPr>
        <p:txBody>
          <a:bodyPr/>
          <a:lstStyle/>
          <a:p>
            <a:endParaRPr lang="en-US"/>
          </a:p>
        </p:txBody>
      </p:sp>
      <p:sp>
        <p:nvSpPr>
          <p:cNvPr id="6" name="TextBox 5">
            <a:extLst>
              <a:ext uri="{FF2B5EF4-FFF2-40B4-BE49-F238E27FC236}">
                <a16:creationId xmlns:a16="http://schemas.microsoft.com/office/drawing/2014/main" id="{E9D38464-954E-2675-AC15-36F9D10102FE}"/>
              </a:ext>
            </a:extLst>
          </p:cNvPr>
          <p:cNvSpPr txBox="1"/>
          <p:nvPr/>
        </p:nvSpPr>
        <p:spPr>
          <a:xfrm>
            <a:off x="2746922" y="1857245"/>
            <a:ext cx="14173200" cy="7663636"/>
          </a:xfrm>
          <a:prstGeom prst="rect">
            <a:avLst/>
          </a:prstGeom>
          <a:noFill/>
        </p:spPr>
        <p:txBody>
          <a:bodyPr wrap="square">
            <a:spAutoFit/>
          </a:bodyPr>
          <a:lstStyle/>
          <a:p>
            <a:pPr>
              <a:buFont typeface="Arial" panose="020B0604020202020204" pitchFamily="34" charset="0"/>
              <a:buChar char="•"/>
            </a:pPr>
            <a:endParaRPr lang="en-US" dirty="0"/>
          </a:p>
          <a:p>
            <a:pPr lvl="1"/>
            <a:r>
              <a:rPr lang="en-US" sz="2400" dirty="0">
                <a:latin typeface="Montserrat Classic Bold" panose="020B0604020202020204" charset="0"/>
              </a:rPr>
              <a:t>Our backend development is divided into four distinct modules to efficiently handle different aspects of our travel booking website.</a:t>
            </a:r>
          </a:p>
          <a:p>
            <a:pPr lvl="1"/>
            <a:endParaRPr lang="en-US" sz="2400" dirty="0">
              <a:latin typeface="Montserrat Classic Bold" panose="020B0604020202020204" charset="0"/>
            </a:endParaRPr>
          </a:p>
          <a:p>
            <a:pPr>
              <a:buFont typeface="+mj-lt"/>
              <a:buAutoNum type="arabicPeriod"/>
            </a:pPr>
            <a:r>
              <a:rPr lang="en-US" sz="2400" b="1" dirty="0"/>
              <a:t> Hotel Booking Module</a:t>
            </a:r>
            <a:r>
              <a:rPr lang="en-US" sz="2400" dirty="0"/>
              <a:t>:</a:t>
            </a:r>
          </a:p>
          <a:p>
            <a:pPr marL="742950" lvl="1" indent="-285750">
              <a:buFont typeface="+mj-lt"/>
              <a:buAutoNum type="arabicPeriod"/>
            </a:pPr>
            <a:r>
              <a:rPr lang="en-US" sz="2400" b="1" dirty="0"/>
              <a:t>Functionalities/Use Cases</a:t>
            </a:r>
            <a:r>
              <a:rPr lang="en-US" sz="2400" dirty="0"/>
              <a:t>:</a:t>
            </a:r>
          </a:p>
          <a:p>
            <a:pPr marL="1143000" lvl="2" indent="-228600">
              <a:buFont typeface="+mj-lt"/>
              <a:buAutoNum type="arabicPeriod"/>
            </a:pPr>
            <a:r>
              <a:rPr lang="en-US" sz="2400" dirty="0"/>
              <a:t>Hotel Search: Users can search for hotels based on location, check-in/out dates, and preferences.</a:t>
            </a:r>
          </a:p>
          <a:p>
            <a:pPr marL="1143000" lvl="2" indent="-228600">
              <a:buFont typeface="+mj-lt"/>
              <a:buAutoNum type="arabicPeriod"/>
            </a:pPr>
            <a:r>
              <a:rPr lang="en-US" sz="2400" dirty="0"/>
              <a:t>Room Booking: Users can book rooms, specifying room type and quantity.</a:t>
            </a:r>
          </a:p>
          <a:p>
            <a:pPr marL="1143000" lvl="2" indent="-228600">
              <a:buFont typeface="+mj-lt"/>
              <a:buAutoNum type="arabicPeriod"/>
            </a:pPr>
            <a:r>
              <a:rPr lang="en-US" sz="2400" dirty="0"/>
              <a:t>Price Calculation: Calculates the total price including taxes and additional charges.</a:t>
            </a:r>
          </a:p>
          <a:p>
            <a:pPr marL="1143000" lvl="2" indent="-228600">
              <a:buFont typeface="+mj-lt"/>
              <a:buAutoNum type="arabicPeriod"/>
            </a:pPr>
            <a:r>
              <a:rPr lang="en-US" sz="2400" dirty="0"/>
              <a:t>Reservation Confirmation: Generates booking confirmations after payment.</a:t>
            </a:r>
          </a:p>
          <a:p>
            <a:pPr marL="1143000" lvl="2" indent="-228600">
              <a:buFont typeface="+mj-lt"/>
              <a:buAutoNum type="arabicPeriod"/>
            </a:pPr>
            <a:r>
              <a:rPr lang="en-US" sz="2400" dirty="0"/>
              <a:t>User Reviews: Allows users to view &amp;  leave reviews, ratings for hotels.</a:t>
            </a:r>
          </a:p>
          <a:p>
            <a:pPr lvl="2"/>
            <a:endParaRPr lang="en-US" sz="2400" dirty="0"/>
          </a:p>
          <a:p>
            <a:pPr marL="1143000" lvl="2" indent="-228600">
              <a:buFont typeface="+mj-lt"/>
              <a:buAutoNum type="arabicPeriod"/>
            </a:pPr>
            <a:endParaRPr lang="en-US" dirty="0"/>
          </a:p>
          <a:p>
            <a:pPr>
              <a:buFont typeface="+mj-lt"/>
              <a:buAutoNum type="arabicPeriod"/>
            </a:pPr>
            <a:r>
              <a:rPr lang="en-US" sz="2400" b="1" dirty="0"/>
              <a:t>Flight Booking Module</a:t>
            </a:r>
            <a:r>
              <a:rPr lang="en-US" sz="2400" dirty="0"/>
              <a:t>:</a:t>
            </a:r>
          </a:p>
          <a:p>
            <a:pPr marL="742950" lvl="1" indent="-285750">
              <a:buFont typeface="+mj-lt"/>
              <a:buAutoNum type="arabicPeriod"/>
            </a:pPr>
            <a:r>
              <a:rPr lang="en-US" sz="2400" b="1" dirty="0"/>
              <a:t>Functionalities/Use Cases</a:t>
            </a:r>
            <a:r>
              <a:rPr lang="en-US" sz="2400" dirty="0"/>
              <a:t>:</a:t>
            </a:r>
          </a:p>
          <a:p>
            <a:pPr marL="1143000" lvl="2" indent="-228600">
              <a:buFont typeface="+mj-lt"/>
              <a:buAutoNum type="arabicPeriod"/>
            </a:pPr>
            <a:r>
              <a:rPr lang="en-US" sz="2400" dirty="0"/>
              <a:t>Flight Search: Users can search for flights based on origin, destination, and travel dates.</a:t>
            </a:r>
          </a:p>
          <a:p>
            <a:pPr marL="1143000" lvl="2" indent="-228600">
              <a:buFont typeface="+mj-lt"/>
              <a:buAutoNum type="arabicPeriod"/>
            </a:pPr>
            <a:r>
              <a:rPr lang="en-US" sz="2400" dirty="0"/>
              <a:t>Availability Check: Verifies flight availability and displays options.</a:t>
            </a:r>
          </a:p>
          <a:p>
            <a:pPr marL="1143000" lvl="2" indent="-228600">
              <a:buFont typeface="+mj-lt"/>
              <a:buAutoNum type="arabicPeriod"/>
            </a:pPr>
            <a:r>
              <a:rPr lang="en-US" sz="2400" dirty="0"/>
              <a:t>Seat Selection: Users can choose seats and add extra services (e.g., baggage, meals).</a:t>
            </a:r>
          </a:p>
          <a:p>
            <a:pPr marL="1143000" lvl="2" indent="-228600">
              <a:buFont typeface="+mj-lt"/>
              <a:buAutoNum type="arabicPeriod"/>
            </a:pPr>
            <a:r>
              <a:rPr lang="en-US" sz="2400" dirty="0"/>
              <a:t>Fare Calculation: Calculates the total fare based on selected options.</a:t>
            </a:r>
          </a:p>
          <a:p>
            <a:pPr marL="1143000" lvl="2" indent="-228600">
              <a:buFont typeface="+mj-lt"/>
              <a:buAutoNum type="arabicPeriod"/>
            </a:pPr>
            <a:r>
              <a:rPr lang="en-US" sz="2400" dirty="0"/>
              <a:t>Booking Confirmation: Generates e-tickets and sends confirmation emails to passengers.</a:t>
            </a:r>
          </a:p>
          <a:p>
            <a:pPr marL="1143000" lvl="2" indent="-228600">
              <a:buFont typeface="+mj-lt"/>
              <a:buAutoNum type="arabicPeriod"/>
            </a:pPr>
            <a:r>
              <a:rPr lang="en-US" sz="2400" dirty="0"/>
              <a:t>Flight Status: Provides real-time flight status information.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466454">
            <a:off x="-1415882" y="-488333"/>
            <a:ext cx="5429206" cy="2803486"/>
          </a:xfrm>
          <a:custGeom>
            <a:avLst/>
            <a:gdLst/>
            <a:ahLst/>
            <a:cxnLst/>
            <a:rect l="l" t="t" r="r" b="b"/>
            <a:pathLst>
              <a:path w="5429206" h="2803486">
                <a:moveTo>
                  <a:pt x="0" y="0"/>
                </a:moveTo>
                <a:lnTo>
                  <a:pt x="5429206" y="0"/>
                </a:lnTo>
                <a:lnTo>
                  <a:pt x="5429206" y="2803486"/>
                </a:lnTo>
                <a:lnTo>
                  <a:pt x="0" y="2803486"/>
                </a:lnTo>
                <a:lnTo>
                  <a:pt x="0" y="0"/>
                </a:lnTo>
                <a:close/>
              </a:path>
            </a:pathLst>
          </a:custGeom>
          <a:blipFill>
            <a:blip r:embed="rId2"/>
            <a:stretch>
              <a:fillRect r="-5651"/>
            </a:stretch>
          </a:blipFill>
        </p:spPr>
        <p:txBody>
          <a:bodyPr/>
          <a:lstStyle/>
          <a:p>
            <a:endParaRPr lang="en-US"/>
          </a:p>
        </p:txBody>
      </p:sp>
      <p:sp>
        <p:nvSpPr>
          <p:cNvPr id="3" name="TextBox 3"/>
          <p:cNvSpPr txBox="1"/>
          <p:nvPr/>
        </p:nvSpPr>
        <p:spPr>
          <a:xfrm>
            <a:off x="3733800" y="-1454"/>
            <a:ext cx="13335000" cy="1527021"/>
          </a:xfrm>
          <a:prstGeom prst="rect">
            <a:avLst/>
          </a:prstGeom>
        </p:spPr>
        <p:txBody>
          <a:bodyPr wrap="square" lIns="0" tIns="0" rIns="0" bIns="0" rtlCol="0" anchor="t">
            <a:spAutoFit/>
          </a:bodyPr>
          <a:lstStyle/>
          <a:p>
            <a:pPr>
              <a:lnSpc>
                <a:spcPts val="13667"/>
              </a:lnSpc>
            </a:pPr>
            <a:r>
              <a:rPr lang="en-US" sz="6600" dirty="0" err="1">
                <a:solidFill>
                  <a:srgbClr val="FFFFFF"/>
                </a:solidFill>
                <a:latin typeface="Neue Machina Ultra-Bold"/>
              </a:rPr>
              <a:t>Workbreakdown</a:t>
            </a:r>
            <a:r>
              <a:rPr lang="en-US" sz="6600" dirty="0">
                <a:solidFill>
                  <a:srgbClr val="FFFFFF"/>
                </a:solidFill>
                <a:latin typeface="Neue Machina Ultra-Bold"/>
              </a:rPr>
              <a:t> – </a:t>
            </a:r>
            <a:r>
              <a:rPr lang="en-US" sz="3200" dirty="0">
                <a:solidFill>
                  <a:srgbClr val="FFFFFF"/>
                </a:solidFill>
                <a:latin typeface="Neue Machina Ultra-Bold"/>
              </a:rPr>
              <a:t>Backend Modules</a:t>
            </a:r>
            <a:endParaRPr lang="en-US" sz="6600" dirty="0">
              <a:solidFill>
                <a:srgbClr val="FFFFFF"/>
              </a:solidFill>
              <a:latin typeface="Neue Machina Ultra-Bold"/>
            </a:endParaRPr>
          </a:p>
        </p:txBody>
      </p:sp>
      <p:sp>
        <p:nvSpPr>
          <p:cNvPr id="4" name="Freeform 4"/>
          <p:cNvSpPr/>
          <p:nvPr/>
        </p:nvSpPr>
        <p:spPr>
          <a:xfrm>
            <a:off x="15763728" y="9483228"/>
            <a:ext cx="2284869" cy="514474"/>
          </a:xfrm>
          <a:custGeom>
            <a:avLst/>
            <a:gdLst/>
            <a:ahLst/>
            <a:cxnLst/>
            <a:rect l="l" t="t" r="r" b="b"/>
            <a:pathLst>
              <a:path w="2284869" h="514474">
                <a:moveTo>
                  <a:pt x="0" y="0"/>
                </a:moveTo>
                <a:lnTo>
                  <a:pt x="2284869" y="0"/>
                </a:lnTo>
                <a:lnTo>
                  <a:pt x="2284869" y="514473"/>
                </a:lnTo>
                <a:lnTo>
                  <a:pt x="0" y="514473"/>
                </a:lnTo>
                <a:lnTo>
                  <a:pt x="0" y="0"/>
                </a:lnTo>
                <a:close/>
              </a:path>
            </a:pathLst>
          </a:custGeom>
          <a:blipFill>
            <a:blip r:embed="rId3"/>
            <a:stretch>
              <a:fillRect/>
            </a:stretch>
          </a:blipFill>
        </p:spPr>
        <p:txBody>
          <a:bodyPr/>
          <a:lstStyle/>
          <a:p>
            <a:endParaRPr lang="en-US"/>
          </a:p>
        </p:txBody>
      </p:sp>
      <p:sp>
        <p:nvSpPr>
          <p:cNvPr id="6" name="TextBox 5">
            <a:extLst>
              <a:ext uri="{FF2B5EF4-FFF2-40B4-BE49-F238E27FC236}">
                <a16:creationId xmlns:a16="http://schemas.microsoft.com/office/drawing/2014/main" id="{E9D38464-954E-2675-AC15-36F9D10102FE}"/>
              </a:ext>
            </a:extLst>
          </p:cNvPr>
          <p:cNvSpPr txBox="1"/>
          <p:nvPr/>
        </p:nvSpPr>
        <p:spPr>
          <a:xfrm>
            <a:off x="2732962" y="1999307"/>
            <a:ext cx="14173200" cy="3508653"/>
          </a:xfrm>
          <a:prstGeom prst="rect">
            <a:avLst/>
          </a:prstGeom>
          <a:noFill/>
        </p:spPr>
        <p:txBody>
          <a:bodyPr wrap="square">
            <a:spAutoFit/>
          </a:bodyPr>
          <a:lstStyle/>
          <a:p>
            <a:pPr>
              <a:buFont typeface="Arial" panose="020B0604020202020204" pitchFamily="34" charset="0"/>
              <a:buChar char="•"/>
            </a:pPr>
            <a:endParaRPr lang="en-US" dirty="0"/>
          </a:p>
          <a:p>
            <a:pPr lvl="1"/>
            <a:endParaRPr lang="en-US" sz="2400" dirty="0">
              <a:latin typeface="Montserrat Classic Bold" panose="020B0604020202020204" charset="0"/>
            </a:endParaRPr>
          </a:p>
          <a:p>
            <a:r>
              <a:rPr lang="en-US" sz="2400" b="1" dirty="0"/>
              <a:t>3. Holiday Booking Module</a:t>
            </a:r>
            <a:r>
              <a:rPr lang="en-US" sz="2400" dirty="0"/>
              <a:t>:</a:t>
            </a:r>
          </a:p>
          <a:p>
            <a:pPr marL="742950" lvl="1" indent="-285750">
              <a:buFont typeface="+mj-lt"/>
              <a:buAutoNum type="arabicPeriod"/>
            </a:pPr>
            <a:r>
              <a:rPr lang="en-US" sz="2400" b="1" dirty="0"/>
              <a:t>Functionalities/Use Cases</a:t>
            </a:r>
            <a:r>
              <a:rPr lang="en-US" sz="2400" dirty="0"/>
              <a:t>:</a:t>
            </a:r>
          </a:p>
          <a:p>
            <a:pPr marL="1143000" lvl="2" indent="-228600">
              <a:buFont typeface="+mj-lt"/>
              <a:buAutoNum type="arabicPeriod"/>
            </a:pPr>
            <a:r>
              <a:rPr lang="en-US" sz="2400" dirty="0"/>
              <a:t>Holiday Package Search: Users can search for vacation packages based on destination and duration.</a:t>
            </a:r>
          </a:p>
          <a:p>
            <a:pPr marL="1143000" lvl="2" indent="-228600">
              <a:buFont typeface="+mj-lt"/>
              <a:buAutoNum type="arabicPeriod"/>
            </a:pPr>
            <a:r>
              <a:rPr lang="en-US" sz="2400" dirty="0"/>
              <a:t>Package Details: Displays detailed information about the selected package.</a:t>
            </a:r>
          </a:p>
          <a:p>
            <a:pPr marL="1143000" lvl="2" indent="-228600">
              <a:buFont typeface="+mj-lt"/>
              <a:buAutoNum type="arabicPeriod"/>
            </a:pPr>
            <a:r>
              <a:rPr lang="en-US" sz="2400" dirty="0"/>
              <a:t>Booking and Payment: Users can book the vacation package and make secure payments.</a:t>
            </a:r>
          </a:p>
          <a:p>
            <a:pPr marL="1143000" lvl="2" indent="-228600">
              <a:buFont typeface="+mj-lt"/>
              <a:buAutoNum type="arabicPeriod"/>
            </a:pPr>
            <a:r>
              <a:rPr lang="en-US" sz="2400" dirty="0"/>
              <a:t>Itinerary Generation: Generates detailed itineraries for the booked holidays.</a:t>
            </a:r>
          </a:p>
          <a:p>
            <a:pPr marL="1143000" lvl="2" indent="-228600">
              <a:buFont typeface="+mj-lt"/>
              <a:buAutoNum type="arabicPeriod"/>
            </a:pPr>
            <a:endParaRPr lang="en-US" dirty="0"/>
          </a:p>
          <a:p>
            <a:pPr lvl="2"/>
            <a:endParaRPr lang="en-US" dirty="0"/>
          </a:p>
        </p:txBody>
      </p:sp>
      <p:sp>
        <p:nvSpPr>
          <p:cNvPr id="5" name="Rectangle 1">
            <a:extLst>
              <a:ext uri="{FF2B5EF4-FFF2-40B4-BE49-F238E27FC236}">
                <a16:creationId xmlns:a16="http://schemas.microsoft.com/office/drawing/2014/main" id="{DB08186D-36DA-02FC-8532-D4F295509D0A}"/>
              </a:ext>
            </a:extLst>
          </p:cNvPr>
          <p:cNvSpPr>
            <a:spLocks noChangeArrowheads="1"/>
          </p:cNvSpPr>
          <p:nvPr/>
        </p:nvSpPr>
        <p:spPr bwMode="auto">
          <a:xfrm>
            <a:off x="2749831" y="5981700"/>
            <a:ext cx="1828800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rPr>
              <a:t>4. User Authentication and Authorization</a:t>
            </a:r>
            <a:r>
              <a:rPr kumimoji="0" lang="en-US" altLang="en-US" sz="24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rPr>
              <a:t>	User Registration</a:t>
            </a:r>
            <a:r>
              <a:rPr kumimoji="0" lang="en-US" altLang="en-US" sz="2400" b="0" i="0" u="none" strike="noStrike" cap="none" normalizeH="0" baseline="0" dirty="0">
                <a:ln>
                  <a:noFill/>
                </a:ln>
                <a:solidFill>
                  <a:schemeClr val="tx1"/>
                </a:solidFill>
                <a:effectLst/>
              </a:rPr>
              <a:t>:</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rPr>
              <a:t>User Registration: Users can create new accounts by providing necessary details.</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rPr>
              <a:t>User Profile: Allows users to set up and manage their profiles.</a:t>
            </a:r>
          </a:p>
          <a:p>
            <a:pPr marL="914400" marR="0" lvl="2"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endParaRPr>
          </a:p>
          <a:p>
            <a:pPr lvl="2" defTabSz="914400" eaLnBrk="0" fontAlgn="base" hangingPunct="0">
              <a:spcBef>
                <a:spcPct val="0"/>
              </a:spcBef>
              <a:spcAft>
                <a:spcPct val="0"/>
              </a:spcAft>
            </a:pPr>
            <a:r>
              <a:rPr kumimoji="0" lang="en-US" altLang="en-US" sz="2400" b="1" i="0" u="none" strike="noStrike" cap="none" normalizeH="0" baseline="0" dirty="0">
                <a:ln>
                  <a:noFill/>
                </a:ln>
                <a:solidFill>
                  <a:schemeClr val="tx1"/>
                </a:solidFill>
                <a:effectLst/>
              </a:rPr>
              <a:t>User Login</a:t>
            </a:r>
            <a:r>
              <a:rPr kumimoji="0" lang="en-US" altLang="en-US" sz="2400" b="0" i="0" u="none" strike="noStrike" cap="none" normalizeH="0" baseline="0" dirty="0">
                <a:ln>
                  <a:noFill/>
                </a:ln>
                <a:solidFill>
                  <a:schemeClr val="tx1"/>
                </a:solidFill>
                <a:effectLst/>
              </a:rPr>
              <a:t>:</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rPr>
              <a:t>Secure Login: Provides a login mechanism for registered users.</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rPr>
              <a:t>Authentication: Verifies user credentials for secure access.</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rPr>
              <a:t>User Session Management: Manages user sessions and tokens for secure interactions.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4174443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344677">
            <a:off x="-877637" y="-706780"/>
            <a:ext cx="4140717" cy="2443023"/>
          </a:xfrm>
          <a:custGeom>
            <a:avLst/>
            <a:gdLst/>
            <a:ahLst/>
            <a:cxnLst/>
            <a:rect l="l" t="t" r="r" b="b"/>
            <a:pathLst>
              <a:path w="4140717" h="2443023">
                <a:moveTo>
                  <a:pt x="0" y="0"/>
                </a:moveTo>
                <a:lnTo>
                  <a:pt x="4140716" y="0"/>
                </a:lnTo>
                <a:lnTo>
                  <a:pt x="4140716" y="2443023"/>
                </a:lnTo>
                <a:lnTo>
                  <a:pt x="0" y="2443023"/>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3124200" y="419100"/>
            <a:ext cx="16194228" cy="970787"/>
          </a:xfrm>
          <a:prstGeom prst="rect">
            <a:avLst/>
          </a:prstGeom>
        </p:spPr>
        <p:txBody>
          <a:bodyPr lIns="0" tIns="0" rIns="0" bIns="0" rtlCol="0" anchor="t">
            <a:spAutoFit/>
          </a:bodyPr>
          <a:lstStyle/>
          <a:p>
            <a:pPr>
              <a:lnSpc>
                <a:spcPts val="7372"/>
              </a:lnSpc>
            </a:pPr>
            <a:r>
              <a:rPr lang="en-US" sz="6763" dirty="0">
                <a:solidFill>
                  <a:srgbClr val="FFFFFF"/>
                </a:solidFill>
                <a:latin typeface="Neue Machina Ultra-Bold"/>
              </a:rPr>
              <a:t>Preview of Landing Page</a:t>
            </a:r>
          </a:p>
        </p:txBody>
      </p:sp>
      <p:sp>
        <p:nvSpPr>
          <p:cNvPr id="4" name="Freeform 4"/>
          <p:cNvSpPr/>
          <p:nvPr/>
        </p:nvSpPr>
        <p:spPr>
          <a:xfrm>
            <a:off x="15176630" y="7678125"/>
            <a:ext cx="5382042" cy="5628279"/>
          </a:xfrm>
          <a:custGeom>
            <a:avLst/>
            <a:gdLst/>
            <a:ahLst/>
            <a:cxnLst/>
            <a:rect l="l" t="t" r="r" b="b"/>
            <a:pathLst>
              <a:path w="5382042" h="5628279">
                <a:moveTo>
                  <a:pt x="0" y="0"/>
                </a:moveTo>
                <a:lnTo>
                  <a:pt x="5382041" y="0"/>
                </a:lnTo>
                <a:lnTo>
                  <a:pt x="5382041" y="5628279"/>
                </a:lnTo>
                <a:lnTo>
                  <a:pt x="0" y="5628279"/>
                </a:lnTo>
                <a:lnTo>
                  <a:pt x="0" y="0"/>
                </a:lnTo>
                <a:close/>
              </a:path>
            </a:pathLst>
          </a:custGeom>
          <a:blipFill>
            <a:blip r:embed="rId3"/>
            <a:stretch>
              <a:fillRect/>
            </a:stretch>
          </a:blipFill>
        </p:spPr>
        <p:txBody>
          <a:bodyPr/>
          <a:lstStyle/>
          <a:p>
            <a:endParaRPr lang="en-US"/>
          </a:p>
        </p:txBody>
      </p:sp>
      <p:sp>
        <p:nvSpPr>
          <p:cNvPr id="5" name="Freeform 5"/>
          <p:cNvSpPr/>
          <p:nvPr/>
        </p:nvSpPr>
        <p:spPr>
          <a:xfrm>
            <a:off x="15763728" y="9483228"/>
            <a:ext cx="2284869" cy="514474"/>
          </a:xfrm>
          <a:custGeom>
            <a:avLst/>
            <a:gdLst/>
            <a:ahLst/>
            <a:cxnLst/>
            <a:rect l="l" t="t" r="r" b="b"/>
            <a:pathLst>
              <a:path w="2284869" h="514474">
                <a:moveTo>
                  <a:pt x="0" y="0"/>
                </a:moveTo>
                <a:lnTo>
                  <a:pt x="2284869" y="0"/>
                </a:lnTo>
                <a:lnTo>
                  <a:pt x="2284869" y="514473"/>
                </a:lnTo>
                <a:lnTo>
                  <a:pt x="0" y="514473"/>
                </a:lnTo>
                <a:lnTo>
                  <a:pt x="0" y="0"/>
                </a:lnTo>
                <a:close/>
              </a:path>
            </a:pathLst>
          </a:custGeom>
          <a:blipFill>
            <a:blip r:embed="rId4"/>
            <a:stretch>
              <a:fillRect/>
            </a:stretch>
          </a:blipFill>
        </p:spPr>
        <p:txBody>
          <a:bodyPr/>
          <a:lstStyle/>
          <a:p>
            <a:endParaRPr lang="en-US"/>
          </a:p>
        </p:txBody>
      </p:sp>
      <p:pic>
        <p:nvPicPr>
          <p:cNvPr id="7" name="Picture 6" descr="A screenshot of a computer&#10;&#10;Description automatically generated">
            <a:extLst>
              <a:ext uri="{FF2B5EF4-FFF2-40B4-BE49-F238E27FC236}">
                <a16:creationId xmlns:a16="http://schemas.microsoft.com/office/drawing/2014/main" id="{E8736A95-C64C-7B20-0193-16AE5AB083D9}"/>
              </a:ext>
            </a:extLst>
          </p:cNvPr>
          <p:cNvPicPr>
            <a:picLocks noChangeAspect="1"/>
          </p:cNvPicPr>
          <p:nvPr/>
        </p:nvPicPr>
        <p:blipFill rotWithShape="1">
          <a:blip r:embed="rId5">
            <a:extLst>
              <a:ext uri="{28A0092B-C50C-407E-A947-70E740481C1C}">
                <a14:useLocalDpi xmlns:a14="http://schemas.microsoft.com/office/drawing/2010/main" val="0"/>
              </a:ext>
            </a:extLst>
          </a:blip>
          <a:srcRect t="12346" b="6173"/>
          <a:stretch/>
        </p:blipFill>
        <p:spPr>
          <a:xfrm>
            <a:off x="7190057" y="1389887"/>
            <a:ext cx="10736483" cy="50292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Picture 8" descr="A screenshot of a computer&#10;&#10;Description automatically generated">
            <a:extLst>
              <a:ext uri="{FF2B5EF4-FFF2-40B4-BE49-F238E27FC236}">
                <a16:creationId xmlns:a16="http://schemas.microsoft.com/office/drawing/2014/main" id="{8DA3B090-5C3C-D41F-0471-0F3E0BCE6DB7}"/>
              </a:ext>
            </a:extLst>
          </p:cNvPr>
          <p:cNvPicPr>
            <a:picLocks noChangeAspect="1"/>
          </p:cNvPicPr>
          <p:nvPr/>
        </p:nvPicPr>
        <p:blipFill rotWithShape="1">
          <a:blip r:embed="rId6">
            <a:extLst>
              <a:ext uri="{28A0092B-C50C-407E-A947-70E740481C1C}">
                <a14:useLocalDpi xmlns:a14="http://schemas.microsoft.com/office/drawing/2010/main" val="0"/>
              </a:ext>
            </a:extLst>
          </a:blip>
          <a:srcRect t="13512" b="6296"/>
          <a:stretch/>
        </p:blipFill>
        <p:spPr>
          <a:xfrm>
            <a:off x="304800" y="5219806"/>
            <a:ext cx="8108480" cy="365760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94953" y="-1499741"/>
            <a:ext cx="5382042" cy="5628279"/>
          </a:xfrm>
          <a:custGeom>
            <a:avLst/>
            <a:gdLst/>
            <a:ahLst/>
            <a:cxnLst/>
            <a:rect l="l" t="t" r="r" b="b"/>
            <a:pathLst>
              <a:path w="5382042" h="5628279">
                <a:moveTo>
                  <a:pt x="0" y="0"/>
                </a:moveTo>
                <a:lnTo>
                  <a:pt x="5382042" y="0"/>
                </a:lnTo>
                <a:lnTo>
                  <a:pt x="5382042" y="5628279"/>
                </a:lnTo>
                <a:lnTo>
                  <a:pt x="0" y="5628279"/>
                </a:lnTo>
                <a:lnTo>
                  <a:pt x="0" y="0"/>
                </a:lnTo>
                <a:close/>
              </a:path>
            </a:pathLst>
          </a:custGeom>
          <a:blipFill>
            <a:blip r:embed="rId2">
              <a:alphaModFix amt="60000"/>
            </a:blip>
            <a:stretch>
              <a:fillRect/>
            </a:stretch>
          </a:blipFill>
        </p:spPr>
        <p:txBody>
          <a:bodyPr/>
          <a:lstStyle/>
          <a:p>
            <a:endParaRPr lang="en-US"/>
          </a:p>
        </p:txBody>
      </p:sp>
      <p:sp>
        <p:nvSpPr>
          <p:cNvPr id="3" name="Freeform 3"/>
          <p:cNvSpPr/>
          <p:nvPr/>
        </p:nvSpPr>
        <p:spPr>
          <a:xfrm>
            <a:off x="15763728" y="9483228"/>
            <a:ext cx="2284869" cy="514474"/>
          </a:xfrm>
          <a:custGeom>
            <a:avLst/>
            <a:gdLst/>
            <a:ahLst/>
            <a:cxnLst/>
            <a:rect l="l" t="t" r="r" b="b"/>
            <a:pathLst>
              <a:path w="2284869" h="514474">
                <a:moveTo>
                  <a:pt x="0" y="0"/>
                </a:moveTo>
                <a:lnTo>
                  <a:pt x="2284869" y="0"/>
                </a:lnTo>
                <a:lnTo>
                  <a:pt x="2284869" y="514473"/>
                </a:lnTo>
                <a:lnTo>
                  <a:pt x="0" y="514473"/>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3429000" y="571500"/>
            <a:ext cx="16194228" cy="1017266"/>
          </a:xfrm>
          <a:prstGeom prst="rect">
            <a:avLst/>
          </a:prstGeom>
        </p:spPr>
        <p:txBody>
          <a:bodyPr lIns="0" tIns="0" rIns="0" bIns="0" rtlCol="0" anchor="t">
            <a:spAutoFit/>
          </a:bodyPr>
          <a:lstStyle/>
          <a:p>
            <a:pPr>
              <a:lnSpc>
                <a:spcPts val="8353"/>
              </a:lnSpc>
            </a:pPr>
            <a:r>
              <a:rPr lang="en-US" sz="6600" dirty="0">
                <a:solidFill>
                  <a:srgbClr val="FFFFFF"/>
                </a:solidFill>
                <a:latin typeface="Neue Machina Ultra-Bold"/>
              </a:rPr>
              <a:t>Preview of Registration Page</a:t>
            </a:r>
          </a:p>
        </p:txBody>
      </p:sp>
      <p:pic>
        <p:nvPicPr>
          <p:cNvPr id="6" name="Picture 5" descr="A computer screen shot of a registration form&#10;&#10;Description automatically generated">
            <a:extLst>
              <a:ext uri="{FF2B5EF4-FFF2-40B4-BE49-F238E27FC236}">
                <a16:creationId xmlns:a16="http://schemas.microsoft.com/office/drawing/2014/main" id="{8379B53C-673C-4F6C-F292-F65EE8D97098}"/>
              </a:ext>
            </a:extLst>
          </p:cNvPr>
          <p:cNvPicPr>
            <a:picLocks noChangeAspect="1"/>
          </p:cNvPicPr>
          <p:nvPr/>
        </p:nvPicPr>
        <p:blipFill rotWithShape="1">
          <a:blip r:embed="rId4">
            <a:extLst>
              <a:ext uri="{28A0092B-C50C-407E-A947-70E740481C1C}">
                <a14:useLocalDpi xmlns:a14="http://schemas.microsoft.com/office/drawing/2010/main" val="0"/>
              </a:ext>
            </a:extLst>
          </a:blip>
          <a:srcRect l="20833" t="12222" r="19583" b="6296"/>
          <a:stretch/>
        </p:blipFill>
        <p:spPr>
          <a:xfrm>
            <a:off x="3810000" y="1714500"/>
            <a:ext cx="10896600" cy="794350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721913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94953" y="-1499741"/>
            <a:ext cx="5382042" cy="5628279"/>
          </a:xfrm>
          <a:custGeom>
            <a:avLst/>
            <a:gdLst/>
            <a:ahLst/>
            <a:cxnLst/>
            <a:rect l="l" t="t" r="r" b="b"/>
            <a:pathLst>
              <a:path w="5382042" h="5628279">
                <a:moveTo>
                  <a:pt x="0" y="0"/>
                </a:moveTo>
                <a:lnTo>
                  <a:pt x="5382042" y="0"/>
                </a:lnTo>
                <a:lnTo>
                  <a:pt x="5382042" y="5628279"/>
                </a:lnTo>
                <a:lnTo>
                  <a:pt x="0" y="5628279"/>
                </a:lnTo>
                <a:lnTo>
                  <a:pt x="0" y="0"/>
                </a:lnTo>
                <a:close/>
              </a:path>
            </a:pathLst>
          </a:custGeom>
          <a:blipFill>
            <a:blip r:embed="rId2">
              <a:alphaModFix amt="60000"/>
            </a:blip>
            <a:stretch>
              <a:fillRect/>
            </a:stretch>
          </a:blipFill>
        </p:spPr>
        <p:txBody>
          <a:bodyPr/>
          <a:lstStyle/>
          <a:p>
            <a:endParaRPr lang="en-US"/>
          </a:p>
        </p:txBody>
      </p:sp>
      <p:sp>
        <p:nvSpPr>
          <p:cNvPr id="3" name="Freeform 3"/>
          <p:cNvSpPr/>
          <p:nvPr/>
        </p:nvSpPr>
        <p:spPr>
          <a:xfrm>
            <a:off x="15763728" y="9483228"/>
            <a:ext cx="2284869" cy="514474"/>
          </a:xfrm>
          <a:custGeom>
            <a:avLst/>
            <a:gdLst/>
            <a:ahLst/>
            <a:cxnLst/>
            <a:rect l="l" t="t" r="r" b="b"/>
            <a:pathLst>
              <a:path w="2284869" h="514474">
                <a:moveTo>
                  <a:pt x="0" y="0"/>
                </a:moveTo>
                <a:lnTo>
                  <a:pt x="2284869" y="0"/>
                </a:lnTo>
                <a:lnTo>
                  <a:pt x="2284869" y="514473"/>
                </a:lnTo>
                <a:lnTo>
                  <a:pt x="0" y="514473"/>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3429000" y="571500"/>
            <a:ext cx="16194228" cy="1017266"/>
          </a:xfrm>
          <a:prstGeom prst="rect">
            <a:avLst/>
          </a:prstGeom>
        </p:spPr>
        <p:txBody>
          <a:bodyPr lIns="0" tIns="0" rIns="0" bIns="0" rtlCol="0" anchor="t">
            <a:spAutoFit/>
          </a:bodyPr>
          <a:lstStyle/>
          <a:p>
            <a:pPr>
              <a:lnSpc>
                <a:spcPts val="8353"/>
              </a:lnSpc>
            </a:pPr>
            <a:r>
              <a:rPr lang="en-US" sz="6600" dirty="0">
                <a:solidFill>
                  <a:srgbClr val="FFFFFF"/>
                </a:solidFill>
                <a:latin typeface="Neue Machina Ultra-Bold"/>
              </a:rPr>
              <a:t>Preview of Login Page</a:t>
            </a:r>
          </a:p>
        </p:txBody>
      </p:sp>
      <p:pic>
        <p:nvPicPr>
          <p:cNvPr id="6" name="Picture 5" descr="A screenshot of a computer&#10;&#10;Description automatically generated">
            <a:extLst>
              <a:ext uri="{FF2B5EF4-FFF2-40B4-BE49-F238E27FC236}">
                <a16:creationId xmlns:a16="http://schemas.microsoft.com/office/drawing/2014/main" id="{6235BD3E-E0E5-7641-FD59-D7A08D68877A}"/>
              </a:ext>
            </a:extLst>
          </p:cNvPr>
          <p:cNvPicPr>
            <a:picLocks noChangeAspect="1"/>
          </p:cNvPicPr>
          <p:nvPr/>
        </p:nvPicPr>
        <p:blipFill rotWithShape="1">
          <a:blip r:embed="rId4">
            <a:extLst>
              <a:ext uri="{28A0092B-C50C-407E-A947-70E740481C1C}">
                <a14:useLocalDpi xmlns:a14="http://schemas.microsoft.com/office/drawing/2010/main" val="0"/>
              </a:ext>
            </a:extLst>
          </a:blip>
          <a:srcRect l="2917" t="11182" r="1667" b="7338"/>
          <a:stretch/>
        </p:blipFill>
        <p:spPr>
          <a:xfrm>
            <a:off x="3259750" y="2138133"/>
            <a:ext cx="14235868" cy="683819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4017983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94953" y="-1499741"/>
            <a:ext cx="5382042" cy="5628279"/>
          </a:xfrm>
          <a:custGeom>
            <a:avLst/>
            <a:gdLst/>
            <a:ahLst/>
            <a:cxnLst/>
            <a:rect l="l" t="t" r="r" b="b"/>
            <a:pathLst>
              <a:path w="5382042" h="5628279">
                <a:moveTo>
                  <a:pt x="0" y="0"/>
                </a:moveTo>
                <a:lnTo>
                  <a:pt x="5382042" y="0"/>
                </a:lnTo>
                <a:lnTo>
                  <a:pt x="5382042" y="5628279"/>
                </a:lnTo>
                <a:lnTo>
                  <a:pt x="0" y="5628279"/>
                </a:lnTo>
                <a:lnTo>
                  <a:pt x="0" y="0"/>
                </a:lnTo>
                <a:close/>
              </a:path>
            </a:pathLst>
          </a:custGeom>
          <a:blipFill>
            <a:blip r:embed="rId2">
              <a:alphaModFix amt="60000"/>
            </a:blip>
            <a:stretch>
              <a:fillRect/>
            </a:stretch>
          </a:blipFill>
        </p:spPr>
        <p:txBody>
          <a:bodyPr/>
          <a:lstStyle/>
          <a:p>
            <a:endParaRPr lang="en-US"/>
          </a:p>
        </p:txBody>
      </p:sp>
      <p:sp>
        <p:nvSpPr>
          <p:cNvPr id="3" name="Freeform 3"/>
          <p:cNvSpPr/>
          <p:nvPr/>
        </p:nvSpPr>
        <p:spPr>
          <a:xfrm>
            <a:off x="15763728" y="9483228"/>
            <a:ext cx="2284869" cy="514474"/>
          </a:xfrm>
          <a:custGeom>
            <a:avLst/>
            <a:gdLst/>
            <a:ahLst/>
            <a:cxnLst/>
            <a:rect l="l" t="t" r="r" b="b"/>
            <a:pathLst>
              <a:path w="2284869" h="514474">
                <a:moveTo>
                  <a:pt x="0" y="0"/>
                </a:moveTo>
                <a:lnTo>
                  <a:pt x="2284869" y="0"/>
                </a:lnTo>
                <a:lnTo>
                  <a:pt x="2284869" y="514473"/>
                </a:lnTo>
                <a:lnTo>
                  <a:pt x="0" y="514473"/>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3505200" y="419100"/>
            <a:ext cx="16194228" cy="1017266"/>
          </a:xfrm>
          <a:prstGeom prst="rect">
            <a:avLst/>
          </a:prstGeom>
        </p:spPr>
        <p:txBody>
          <a:bodyPr lIns="0" tIns="0" rIns="0" bIns="0" rtlCol="0" anchor="t">
            <a:spAutoFit/>
          </a:bodyPr>
          <a:lstStyle/>
          <a:p>
            <a:pPr>
              <a:lnSpc>
                <a:spcPts val="8353"/>
              </a:lnSpc>
            </a:pPr>
            <a:r>
              <a:rPr lang="en-US" sz="6600" dirty="0">
                <a:solidFill>
                  <a:srgbClr val="FFFFFF"/>
                </a:solidFill>
                <a:latin typeface="Neue Machina Ultra-Bold"/>
              </a:rPr>
              <a:t>Preview of Hotel Search Page</a:t>
            </a:r>
          </a:p>
        </p:txBody>
      </p:sp>
      <p:pic>
        <p:nvPicPr>
          <p:cNvPr id="6" name="Picture 5" descr="A screenshot of a computer&#10;&#10;Description automatically generated">
            <a:extLst>
              <a:ext uri="{FF2B5EF4-FFF2-40B4-BE49-F238E27FC236}">
                <a16:creationId xmlns:a16="http://schemas.microsoft.com/office/drawing/2014/main" id="{C3FA6A4F-0B98-0E32-CDEF-12F0772B295F}"/>
              </a:ext>
            </a:extLst>
          </p:cNvPr>
          <p:cNvPicPr>
            <a:picLocks noChangeAspect="1"/>
          </p:cNvPicPr>
          <p:nvPr/>
        </p:nvPicPr>
        <p:blipFill rotWithShape="1">
          <a:blip r:embed="rId4">
            <a:extLst>
              <a:ext uri="{28A0092B-C50C-407E-A947-70E740481C1C}">
                <a14:useLocalDpi xmlns:a14="http://schemas.microsoft.com/office/drawing/2010/main" val="0"/>
              </a:ext>
            </a:extLst>
          </a:blip>
          <a:srcRect t="16667" r="1309" b="6296"/>
          <a:stretch/>
        </p:blipFill>
        <p:spPr>
          <a:xfrm>
            <a:off x="8686800" y="1714500"/>
            <a:ext cx="9167917" cy="50292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8" name="Picture 7" descr="A screenshot of a computer&#10;&#10;Description automatically generated">
            <a:extLst>
              <a:ext uri="{FF2B5EF4-FFF2-40B4-BE49-F238E27FC236}">
                <a16:creationId xmlns:a16="http://schemas.microsoft.com/office/drawing/2014/main" id="{D7E7A576-37BF-AC5C-C6A3-ED58E55F517A}"/>
              </a:ext>
            </a:extLst>
          </p:cNvPr>
          <p:cNvPicPr>
            <a:picLocks noChangeAspect="1"/>
          </p:cNvPicPr>
          <p:nvPr/>
        </p:nvPicPr>
        <p:blipFill rotWithShape="1">
          <a:blip r:embed="rId5">
            <a:extLst>
              <a:ext uri="{28A0092B-C50C-407E-A947-70E740481C1C}">
                <a14:useLocalDpi xmlns:a14="http://schemas.microsoft.com/office/drawing/2010/main" val="0"/>
              </a:ext>
            </a:extLst>
          </a:blip>
          <a:srcRect l="10416" t="20370" r="15000" b="12222"/>
          <a:stretch/>
        </p:blipFill>
        <p:spPr>
          <a:xfrm>
            <a:off x="628642" y="4446874"/>
            <a:ext cx="9296400" cy="493639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94953" y="-1499741"/>
            <a:ext cx="5382042" cy="5628279"/>
          </a:xfrm>
          <a:custGeom>
            <a:avLst/>
            <a:gdLst/>
            <a:ahLst/>
            <a:cxnLst/>
            <a:rect l="l" t="t" r="r" b="b"/>
            <a:pathLst>
              <a:path w="5382042" h="5628279">
                <a:moveTo>
                  <a:pt x="0" y="0"/>
                </a:moveTo>
                <a:lnTo>
                  <a:pt x="5382042" y="0"/>
                </a:lnTo>
                <a:lnTo>
                  <a:pt x="5382042" y="5628279"/>
                </a:lnTo>
                <a:lnTo>
                  <a:pt x="0" y="5628279"/>
                </a:lnTo>
                <a:lnTo>
                  <a:pt x="0" y="0"/>
                </a:lnTo>
                <a:close/>
              </a:path>
            </a:pathLst>
          </a:custGeom>
          <a:blipFill>
            <a:blip r:embed="rId2">
              <a:alphaModFix amt="60000"/>
            </a:blip>
            <a:stretch>
              <a:fillRect/>
            </a:stretch>
          </a:blipFill>
        </p:spPr>
        <p:txBody>
          <a:bodyPr/>
          <a:lstStyle/>
          <a:p>
            <a:endParaRPr lang="en-US"/>
          </a:p>
        </p:txBody>
      </p:sp>
      <p:sp>
        <p:nvSpPr>
          <p:cNvPr id="3" name="Freeform 3"/>
          <p:cNvSpPr/>
          <p:nvPr/>
        </p:nvSpPr>
        <p:spPr>
          <a:xfrm>
            <a:off x="15763728" y="9483228"/>
            <a:ext cx="2284869" cy="514474"/>
          </a:xfrm>
          <a:custGeom>
            <a:avLst/>
            <a:gdLst/>
            <a:ahLst/>
            <a:cxnLst/>
            <a:rect l="l" t="t" r="r" b="b"/>
            <a:pathLst>
              <a:path w="2284869" h="514474">
                <a:moveTo>
                  <a:pt x="0" y="0"/>
                </a:moveTo>
                <a:lnTo>
                  <a:pt x="2284869" y="0"/>
                </a:lnTo>
                <a:lnTo>
                  <a:pt x="2284869" y="514473"/>
                </a:lnTo>
                <a:lnTo>
                  <a:pt x="0" y="514473"/>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3429000" y="571500"/>
            <a:ext cx="16194228" cy="1017266"/>
          </a:xfrm>
          <a:prstGeom prst="rect">
            <a:avLst/>
          </a:prstGeom>
        </p:spPr>
        <p:txBody>
          <a:bodyPr lIns="0" tIns="0" rIns="0" bIns="0" rtlCol="0" anchor="t">
            <a:spAutoFit/>
          </a:bodyPr>
          <a:lstStyle/>
          <a:p>
            <a:pPr>
              <a:lnSpc>
                <a:spcPts val="8353"/>
              </a:lnSpc>
            </a:pPr>
            <a:r>
              <a:rPr lang="en-US" sz="6600" dirty="0">
                <a:solidFill>
                  <a:srgbClr val="FFFFFF"/>
                </a:solidFill>
                <a:latin typeface="Neue Machina Ultra-Bold"/>
              </a:rPr>
              <a:t>Preview of Flight Search Page</a:t>
            </a:r>
          </a:p>
        </p:txBody>
      </p:sp>
      <p:pic>
        <p:nvPicPr>
          <p:cNvPr id="6" name="Picture 5" descr="A screenshot of a computer&#10;&#10;Description automatically generated">
            <a:extLst>
              <a:ext uri="{FF2B5EF4-FFF2-40B4-BE49-F238E27FC236}">
                <a16:creationId xmlns:a16="http://schemas.microsoft.com/office/drawing/2014/main" id="{268D0B0B-41AF-7D6A-C431-9111AA43210A}"/>
              </a:ext>
            </a:extLst>
          </p:cNvPr>
          <p:cNvPicPr>
            <a:picLocks noChangeAspect="1"/>
          </p:cNvPicPr>
          <p:nvPr/>
        </p:nvPicPr>
        <p:blipFill rotWithShape="1">
          <a:blip r:embed="rId4">
            <a:extLst>
              <a:ext uri="{28A0092B-C50C-407E-A947-70E740481C1C}">
                <a14:useLocalDpi xmlns:a14="http://schemas.microsoft.com/office/drawing/2010/main" val="0"/>
              </a:ext>
            </a:extLst>
          </a:blip>
          <a:srcRect l="833" t="19630" r="1667" b="9259"/>
          <a:stretch/>
        </p:blipFill>
        <p:spPr>
          <a:xfrm>
            <a:off x="1905000" y="2095500"/>
            <a:ext cx="15973425" cy="65532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335065" cy="10287000"/>
          </a:xfrm>
          <a:custGeom>
            <a:avLst/>
            <a:gdLst/>
            <a:ahLst/>
            <a:cxnLst/>
            <a:rect l="l" t="t" r="r" b="b"/>
            <a:pathLst>
              <a:path w="18335065" h="10287000">
                <a:moveTo>
                  <a:pt x="0" y="0"/>
                </a:moveTo>
                <a:lnTo>
                  <a:pt x="18335065" y="0"/>
                </a:lnTo>
                <a:lnTo>
                  <a:pt x="18335065"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30127" y="0"/>
            <a:ext cx="18365191"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1026" t="-434" b="-434"/>
            </a:stretch>
          </a:blipFill>
        </p:spPr>
        <p:txBody>
          <a:bodyPr/>
          <a:lstStyle/>
          <a:p>
            <a:endPar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5" name="Rectangle 4">
            <a:extLst>
              <a:ext uri="{FF2B5EF4-FFF2-40B4-BE49-F238E27FC236}">
                <a16:creationId xmlns:a16="http://schemas.microsoft.com/office/drawing/2014/main" id="{AEA7A84E-E9D3-F23F-3836-021F3BB0BA51}"/>
              </a:ext>
            </a:extLst>
          </p:cNvPr>
          <p:cNvSpPr/>
          <p:nvPr/>
        </p:nvSpPr>
        <p:spPr>
          <a:xfrm>
            <a:off x="4498117" y="4681835"/>
            <a:ext cx="9291775" cy="3631763"/>
          </a:xfrm>
          <a:prstGeom prst="rect">
            <a:avLst/>
          </a:prstGeom>
          <a:noFill/>
        </p:spPr>
        <p:txBody>
          <a:bodyPr wrap="none" lIns="91440" tIns="45720" rIns="91440" bIns="45720">
            <a:spAutoFit/>
          </a:bodyPr>
          <a:lstStyle/>
          <a:p>
            <a:pPr algn="ctr"/>
            <a:r>
              <a:rPr lang="en-US" sz="11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GROUP 4 –</a:t>
            </a:r>
          </a:p>
          <a:p>
            <a:pPr algn="ctr"/>
            <a:r>
              <a:rPr lang="en-US" sz="11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THOMASCOOK</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94953" y="-1499741"/>
            <a:ext cx="5382042" cy="5628279"/>
          </a:xfrm>
          <a:custGeom>
            <a:avLst/>
            <a:gdLst/>
            <a:ahLst/>
            <a:cxnLst/>
            <a:rect l="l" t="t" r="r" b="b"/>
            <a:pathLst>
              <a:path w="5382042" h="5628279">
                <a:moveTo>
                  <a:pt x="0" y="0"/>
                </a:moveTo>
                <a:lnTo>
                  <a:pt x="5382042" y="0"/>
                </a:lnTo>
                <a:lnTo>
                  <a:pt x="5382042" y="5628279"/>
                </a:lnTo>
                <a:lnTo>
                  <a:pt x="0" y="5628279"/>
                </a:lnTo>
                <a:lnTo>
                  <a:pt x="0" y="0"/>
                </a:lnTo>
                <a:close/>
              </a:path>
            </a:pathLst>
          </a:custGeom>
          <a:blipFill>
            <a:blip r:embed="rId2">
              <a:alphaModFix amt="60000"/>
            </a:blip>
            <a:stretch>
              <a:fillRect/>
            </a:stretch>
          </a:blipFill>
        </p:spPr>
        <p:txBody>
          <a:bodyPr/>
          <a:lstStyle/>
          <a:p>
            <a:endParaRPr lang="en-US"/>
          </a:p>
        </p:txBody>
      </p:sp>
      <p:sp>
        <p:nvSpPr>
          <p:cNvPr id="3" name="Freeform 3"/>
          <p:cNvSpPr/>
          <p:nvPr/>
        </p:nvSpPr>
        <p:spPr>
          <a:xfrm>
            <a:off x="15763728" y="9483228"/>
            <a:ext cx="2284869" cy="514474"/>
          </a:xfrm>
          <a:custGeom>
            <a:avLst/>
            <a:gdLst/>
            <a:ahLst/>
            <a:cxnLst/>
            <a:rect l="l" t="t" r="r" b="b"/>
            <a:pathLst>
              <a:path w="2284869" h="514474">
                <a:moveTo>
                  <a:pt x="0" y="0"/>
                </a:moveTo>
                <a:lnTo>
                  <a:pt x="2284869" y="0"/>
                </a:lnTo>
                <a:lnTo>
                  <a:pt x="2284869" y="514473"/>
                </a:lnTo>
                <a:lnTo>
                  <a:pt x="0" y="514473"/>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3429000" y="571500"/>
            <a:ext cx="16194228" cy="1017266"/>
          </a:xfrm>
          <a:prstGeom prst="rect">
            <a:avLst/>
          </a:prstGeom>
        </p:spPr>
        <p:txBody>
          <a:bodyPr lIns="0" tIns="0" rIns="0" bIns="0" rtlCol="0" anchor="t">
            <a:spAutoFit/>
          </a:bodyPr>
          <a:lstStyle/>
          <a:p>
            <a:pPr>
              <a:lnSpc>
                <a:spcPts val="8353"/>
              </a:lnSpc>
            </a:pPr>
            <a:r>
              <a:rPr lang="en-US" sz="6600" dirty="0">
                <a:solidFill>
                  <a:srgbClr val="FFFFFF"/>
                </a:solidFill>
                <a:latin typeface="Neue Machina Ultra-Bold"/>
              </a:rPr>
              <a:t>Preview of Holiday Search Page</a:t>
            </a:r>
          </a:p>
        </p:txBody>
      </p:sp>
      <p:pic>
        <p:nvPicPr>
          <p:cNvPr id="6" name="Picture 5" descr="A screenshot of a computer&#10;&#10;Description automatically generated">
            <a:extLst>
              <a:ext uri="{FF2B5EF4-FFF2-40B4-BE49-F238E27FC236}">
                <a16:creationId xmlns:a16="http://schemas.microsoft.com/office/drawing/2014/main" id="{7C582CAC-8091-B0FE-7406-94FD54089F27}"/>
              </a:ext>
            </a:extLst>
          </p:cNvPr>
          <p:cNvPicPr>
            <a:picLocks noChangeAspect="1"/>
          </p:cNvPicPr>
          <p:nvPr/>
        </p:nvPicPr>
        <p:blipFill rotWithShape="1">
          <a:blip r:embed="rId4">
            <a:extLst>
              <a:ext uri="{28A0092B-C50C-407E-A947-70E740481C1C}">
                <a14:useLocalDpi xmlns:a14="http://schemas.microsoft.com/office/drawing/2010/main" val="0"/>
              </a:ext>
            </a:extLst>
          </a:blip>
          <a:srcRect t="11481" r="2328" b="6296"/>
          <a:stretch/>
        </p:blipFill>
        <p:spPr>
          <a:xfrm>
            <a:off x="3657600" y="1838656"/>
            <a:ext cx="13958482" cy="660968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036138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94953" y="-1499741"/>
            <a:ext cx="5382042" cy="5628279"/>
          </a:xfrm>
          <a:custGeom>
            <a:avLst/>
            <a:gdLst/>
            <a:ahLst/>
            <a:cxnLst/>
            <a:rect l="l" t="t" r="r" b="b"/>
            <a:pathLst>
              <a:path w="5382042" h="5628279">
                <a:moveTo>
                  <a:pt x="0" y="0"/>
                </a:moveTo>
                <a:lnTo>
                  <a:pt x="5382042" y="0"/>
                </a:lnTo>
                <a:lnTo>
                  <a:pt x="5382042" y="5628279"/>
                </a:lnTo>
                <a:lnTo>
                  <a:pt x="0" y="5628279"/>
                </a:lnTo>
                <a:lnTo>
                  <a:pt x="0" y="0"/>
                </a:lnTo>
                <a:close/>
              </a:path>
            </a:pathLst>
          </a:custGeom>
          <a:blipFill>
            <a:blip r:embed="rId2">
              <a:alphaModFix amt="60000"/>
            </a:blip>
            <a:stretch>
              <a:fillRect/>
            </a:stretch>
          </a:blipFill>
        </p:spPr>
        <p:txBody>
          <a:bodyPr/>
          <a:lstStyle/>
          <a:p>
            <a:endParaRPr lang="en-US"/>
          </a:p>
        </p:txBody>
      </p:sp>
      <p:sp>
        <p:nvSpPr>
          <p:cNvPr id="3" name="Freeform 3"/>
          <p:cNvSpPr/>
          <p:nvPr/>
        </p:nvSpPr>
        <p:spPr>
          <a:xfrm>
            <a:off x="15763728" y="9483228"/>
            <a:ext cx="2284869" cy="514474"/>
          </a:xfrm>
          <a:custGeom>
            <a:avLst/>
            <a:gdLst/>
            <a:ahLst/>
            <a:cxnLst/>
            <a:rect l="l" t="t" r="r" b="b"/>
            <a:pathLst>
              <a:path w="2284869" h="514474">
                <a:moveTo>
                  <a:pt x="0" y="0"/>
                </a:moveTo>
                <a:lnTo>
                  <a:pt x="2284869" y="0"/>
                </a:lnTo>
                <a:lnTo>
                  <a:pt x="2284869" y="514473"/>
                </a:lnTo>
                <a:lnTo>
                  <a:pt x="0" y="514473"/>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3429000" y="571500"/>
            <a:ext cx="16194228" cy="1017266"/>
          </a:xfrm>
          <a:prstGeom prst="rect">
            <a:avLst/>
          </a:prstGeom>
        </p:spPr>
        <p:txBody>
          <a:bodyPr lIns="0" tIns="0" rIns="0" bIns="0" rtlCol="0" anchor="t">
            <a:spAutoFit/>
          </a:bodyPr>
          <a:lstStyle/>
          <a:p>
            <a:pPr>
              <a:lnSpc>
                <a:spcPts val="8353"/>
              </a:lnSpc>
            </a:pPr>
            <a:r>
              <a:rPr lang="en-US" sz="6600" dirty="0">
                <a:solidFill>
                  <a:srgbClr val="FFFFFF"/>
                </a:solidFill>
                <a:latin typeface="Neue Machina Ultra-Bold"/>
              </a:rPr>
              <a:t>Preview of Gift Card Page</a:t>
            </a:r>
          </a:p>
        </p:txBody>
      </p:sp>
      <p:pic>
        <p:nvPicPr>
          <p:cNvPr id="9" name="Picture 8" descr="A screenshot of a computer&#10;&#10;Description automatically generated">
            <a:extLst>
              <a:ext uri="{FF2B5EF4-FFF2-40B4-BE49-F238E27FC236}">
                <a16:creationId xmlns:a16="http://schemas.microsoft.com/office/drawing/2014/main" id="{20696A5A-A303-3311-352B-E6FC94195BE8}"/>
              </a:ext>
            </a:extLst>
          </p:cNvPr>
          <p:cNvPicPr>
            <a:picLocks noChangeAspect="1"/>
          </p:cNvPicPr>
          <p:nvPr/>
        </p:nvPicPr>
        <p:blipFill rotWithShape="1">
          <a:blip r:embed="rId4">
            <a:extLst>
              <a:ext uri="{28A0092B-C50C-407E-A947-70E740481C1C}">
                <a14:useLocalDpi xmlns:a14="http://schemas.microsoft.com/office/drawing/2010/main" val="0"/>
              </a:ext>
            </a:extLst>
          </a:blip>
          <a:srcRect t="15445" r="16667" b="7037"/>
          <a:stretch/>
        </p:blipFill>
        <p:spPr>
          <a:xfrm>
            <a:off x="202757" y="5015903"/>
            <a:ext cx="8981547" cy="469959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0" name="Picture 9" descr="A computer screen with a picture of a travel agency&#10;&#10;Description automatically generated">
            <a:extLst>
              <a:ext uri="{FF2B5EF4-FFF2-40B4-BE49-F238E27FC236}">
                <a16:creationId xmlns:a16="http://schemas.microsoft.com/office/drawing/2014/main" id="{5F10B964-3BDF-8D6C-DD06-6EB177D741FD}"/>
              </a:ext>
            </a:extLst>
          </p:cNvPr>
          <p:cNvPicPr>
            <a:picLocks noChangeAspect="1"/>
          </p:cNvPicPr>
          <p:nvPr/>
        </p:nvPicPr>
        <p:blipFill rotWithShape="1">
          <a:blip r:embed="rId5">
            <a:extLst>
              <a:ext uri="{28A0092B-C50C-407E-A947-70E740481C1C}">
                <a14:useLocalDpi xmlns:a14="http://schemas.microsoft.com/office/drawing/2010/main" val="0"/>
              </a:ext>
            </a:extLst>
          </a:blip>
          <a:srcRect t="13333" r="1250" b="4598"/>
          <a:stretch/>
        </p:blipFill>
        <p:spPr>
          <a:xfrm>
            <a:off x="7761242" y="2247900"/>
            <a:ext cx="9780086" cy="45720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77010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459200" y="8571943"/>
            <a:ext cx="2778658" cy="2285446"/>
          </a:xfrm>
          <a:custGeom>
            <a:avLst/>
            <a:gdLst/>
            <a:ahLst/>
            <a:cxnLst/>
            <a:rect l="l" t="t" r="r" b="b"/>
            <a:pathLst>
              <a:path w="2778658" h="2285446">
                <a:moveTo>
                  <a:pt x="0" y="0"/>
                </a:moveTo>
                <a:lnTo>
                  <a:pt x="2778658" y="0"/>
                </a:lnTo>
                <a:lnTo>
                  <a:pt x="2778658" y="2285446"/>
                </a:lnTo>
                <a:lnTo>
                  <a:pt x="0" y="2285446"/>
                </a:lnTo>
                <a:lnTo>
                  <a:pt x="0" y="0"/>
                </a:lnTo>
                <a:close/>
              </a:path>
            </a:pathLst>
          </a:custGeom>
          <a:blipFill>
            <a:blip r:embed="rId2"/>
            <a:stretch>
              <a:fillRect/>
            </a:stretch>
          </a:blipFill>
        </p:spPr>
        <p:txBody>
          <a:bodyPr/>
          <a:lstStyle/>
          <a:p>
            <a:endParaRPr lang="en-US"/>
          </a:p>
        </p:txBody>
      </p:sp>
      <p:sp>
        <p:nvSpPr>
          <p:cNvPr id="3" name="Freeform 3"/>
          <p:cNvSpPr/>
          <p:nvPr/>
        </p:nvSpPr>
        <p:spPr>
          <a:xfrm flipH="1">
            <a:off x="15082650" y="-912970"/>
            <a:ext cx="4903845" cy="5636604"/>
          </a:xfrm>
          <a:custGeom>
            <a:avLst/>
            <a:gdLst/>
            <a:ahLst/>
            <a:cxnLst/>
            <a:rect l="l" t="t" r="r" b="b"/>
            <a:pathLst>
              <a:path w="4903845" h="5636604">
                <a:moveTo>
                  <a:pt x="4903845" y="0"/>
                </a:moveTo>
                <a:lnTo>
                  <a:pt x="0" y="0"/>
                </a:lnTo>
                <a:lnTo>
                  <a:pt x="0" y="5636604"/>
                </a:lnTo>
                <a:lnTo>
                  <a:pt x="4903845" y="5636604"/>
                </a:lnTo>
                <a:lnTo>
                  <a:pt x="4903845" y="0"/>
                </a:lnTo>
                <a:close/>
              </a:path>
            </a:pathLst>
          </a:custGeom>
          <a:blipFill>
            <a:blip r:embed="rId3"/>
            <a:stretch>
              <a:fillRect/>
            </a:stretch>
          </a:blipFill>
        </p:spPr>
        <p:txBody>
          <a:bodyPr/>
          <a:lstStyle/>
          <a:p>
            <a:endParaRPr lang="en-US"/>
          </a:p>
        </p:txBody>
      </p:sp>
      <p:sp>
        <p:nvSpPr>
          <p:cNvPr id="4" name="TextBox 4"/>
          <p:cNvSpPr txBox="1"/>
          <p:nvPr/>
        </p:nvSpPr>
        <p:spPr>
          <a:xfrm>
            <a:off x="742034" y="543515"/>
            <a:ext cx="13431166" cy="3559629"/>
          </a:xfrm>
          <a:prstGeom prst="rect">
            <a:avLst/>
          </a:prstGeom>
        </p:spPr>
        <p:txBody>
          <a:bodyPr wrap="square" lIns="0" tIns="0" rIns="0" bIns="0" rtlCol="0" anchor="t">
            <a:spAutoFit/>
          </a:bodyPr>
          <a:lstStyle/>
          <a:p>
            <a:pPr>
              <a:lnSpc>
                <a:spcPts val="9468"/>
              </a:lnSpc>
            </a:pPr>
            <a:r>
              <a:rPr lang="en-US" sz="6600" dirty="0">
                <a:solidFill>
                  <a:srgbClr val="FFFFFF"/>
                </a:solidFill>
                <a:latin typeface="Neue Machina Ultra-Bold"/>
              </a:rPr>
              <a:t>Challenges</a:t>
            </a:r>
          </a:p>
          <a:p>
            <a:pPr>
              <a:lnSpc>
                <a:spcPts val="9468"/>
              </a:lnSpc>
            </a:pPr>
            <a:r>
              <a:rPr lang="en-US" sz="6600" dirty="0">
                <a:solidFill>
                  <a:srgbClr val="FFFFFF"/>
                </a:solidFill>
                <a:latin typeface="Neue Machina Ultra-Bold"/>
              </a:rPr>
              <a:t>											&amp; </a:t>
            </a:r>
          </a:p>
          <a:p>
            <a:pPr>
              <a:lnSpc>
                <a:spcPts val="9468"/>
              </a:lnSpc>
            </a:pPr>
            <a:r>
              <a:rPr lang="en-US" sz="6600" dirty="0">
                <a:solidFill>
                  <a:srgbClr val="FFFFFF"/>
                </a:solidFill>
                <a:latin typeface="Neue Machina Ultra-Bold"/>
              </a:rPr>
              <a:t>													Learnings</a:t>
            </a:r>
          </a:p>
        </p:txBody>
      </p:sp>
      <p:sp>
        <p:nvSpPr>
          <p:cNvPr id="6" name="Freeform 6"/>
          <p:cNvSpPr/>
          <p:nvPr/>
        </p:nvSpPr>
        <p:spPr>
          <a:xfrm>
            <a:off x="15849600" y="29041"/>
            <a:ext cx="2284869" cy="514474"/>
          </a:xfrm>
          <a:custGeom>
            <a:avLst/>
            <a:gdLst/>
            <a:ahLst/>
            <a:cxnLst/>
            <a:rect l="l" t="t" r="r" b="b"/>
            <a:pathLst>
              <a:path w="2284869" h="514474">
                <a:moveTo>
                  <a:pt x="0" y="0"/>
                </a:moveTo>
                <a:lnTo>
                  <a:pt x="2284869" y="0"/>
                </a:lnTo>
                <a:lnTo>
                  <a:pt x="2284869" y="514473"/>
                </a:lnTo>
                <a:lnTo>
                  <a:pt x="0" y="514473"/>
                </a:lnTo>
                <a:lnTo>
                  <a:pt x="0" y="0"/>
                </a:lnTo>
                <a:close/>
              </a:path>
            </a:pathLst>
          </a:custGeom>
          <a:blipFill>
            <a:blip r:embed="rId4"/>
            <a:stretch>
              <a:fillRect/>
            </a:stretch>
          </a:blipFill>
        </p:spPr>
        <p:txBody>
          <a:bodyPr/>
          <a:lstStyle/>
          <a:p>
            <a:endParaRPr lang="en-US"/>
          </a:p>
        </p:txBody>
      </p:sp>
      <p:sp>
        <p:nvSpPr>
          <p:cNvPr id="7" name="TextBox 6">
            <a:extLst>
              <a:ext uri="{FF2B5EF4-FFF2-40B4-BE49-F238E27FC236}">
                <a16:creationId xmlns:a16="http://schemas.microsoft.com/office/drawing/2014/main" id="{2CB98BB6-3BCC-BBC4-81FE-17AFBEE23F75}"/>
              </a:ext>
            </a:extLst>
          </p:cNvPr>
          <p:cNvSpPr txBox="1"/>
          <p:nvPr/>
        </p:nvSpPr>
        <p:spPr>
          <a:xfrm>
            <a:off x="381000" y="4457700"/>
            <a:ext cx="8763000" cy="5724644"/>
          </a:xfrm>
          <a:prstGeom prst="rect">
            <a:avLst/>
          </a:prstGeom>
          <a:noFill/>
        </p:spPr>
        <p:txBody>
          <a:bodyPr wrap="square">
            <a:spAutoFit/>
          </a:bodyPr>
          <a:lstStyle/>
          <a:p>
            <a:r>
              <a:rPr lang="en-US" sz="2400" b="1" dirty="0">
                <a:latin typeface="Montserrat Classic Bold" panose="020B0604020202020204" charset="0"/>
              </a:rPr>
              <a:t>Challenges:</a:t>
            </a:r>
          </a:p>
          <a:p>
            <a:pPr>
              <a:buFont typeface="Arial" panose="020B0604020202020204" pitchFamily="34" charset="0"/>
              <a:buChar char="•"/>
            </a:pPr>
            <a:endParaRPr lang="en-US" b="1" dirty="0"/>
          </a:p>
          <a:p>
            <a:pPr>
              <a:buFont typeface="Arial" panose="020B0604020202020204" pitchFamily="34" charset="0"/>
              <a:buChar char="•"/>
            </a:pPr>
            <a:r>
              <a:rPr lang="en-US" b="1" dirty="0">
                <a:latin typeface="Montserrat Classic Bold" panose="020B0604020202020204" charset="0"/>
              </a:rPr>
              <a:t>Time Constraints</a:t>
            </a:r>
            <a:r>
              <a:rPr lang="en-US" dirty="0">
                <a:latin typeface="Montserrat Classic Bold" panose="020B0604020202020204" charset="0"/>
              </a:rPr>
              <a:t>:</a:t>
            </a:r>
          </a:p>
          <a:p>
            <a:pPr marL="742950" lvl="1" indent="-285750">
              <a:buFont typeface="Arial" panose="020B0604020202020204" pitchFamily="34" charset="0"/>
              <a:buChar char="•"/>
            </a:pPr>
            <a:r>
              <a:rPr lang="en-US" dirty="0"/>
              <a:t>Managing the deadline of 3 weeks proved to be a significant challenge.</a:t>
            </a:r>
          </a:p>
          <a:p>
            <a:pPr marL="742950" lvl="1" indent="-285750">
              <a:buFont typeface="Arial" panose="020B0604020202020204" pitchFamily="34" charset="0"/>
              <a:buChar char="•"/>
            </a:pPr>
            <a:r>
              <a:rPr lang="en-US" dirty="0"/>
              <a:t>The pressure to deliver a fully functional clone within a specified timeframe required meticulous planning and prioritization.</a:t>
            </a:r>
          </a:p>
          <a:p>
            <a:pPr>
              <a:buFont typeface="Arial" panose="020B0604020202020204" pitchFamily="34" charset="0"/>
              <a:buChar char="•"/>
            </a:pPr>
            <a:r>
              <a:rPr lang="en-US" b="1" dirty="0">
                <a:latin typeface="Montserrat Classic Bold" panose="020B0604020202020204" charset="0"/>
              </a:rPr>
              <a:t>Full Stack Development with a Large Team</a:t>
            </a:r>
            <a:r>
              <a:rPr lang="en-US" dirty="0">
                <a:latin typeface="Montserrat Classic Bold" panose="020B0604020202020204" charset="0"/>
              </a:rPr>
              <a:t>:</a:t>
            </a:r>
          </a:p>
          <a:p>
            <a:pPr marL="742950" lvl="1" indent="-285750">
              <a:buFont typeface="Arial" panose="020B0604020202020204" pitchFamily="34" charset="0"/>
              <a:buChar char="•"/>
            </a:pPr>
            <a:r>
              <a:rPr lang="en-US" dirty="0"/>
              <a:t>This project marked the first experience for many team members in working on a full-stack development project.</a:t>
            </a:r>
          </a:p>
          <a:p>
            <a:pPr marL="742950" lvl="1" indent="-285750">
              <a:buFont typeface="Arial" panose="020B0604020202020204" pitchFamily="34" charset="0"/>
              <a:buChar char="•"/>
            </a:pPr>
            <a:r>
              <a:rPr lang="en-US" dirty="0"/>
              <a:t>Coordinating efforts among a large team with diverse skill sets and responsibilities presented collaboration and communication challenges.</a:t>
            </a:r>
          </a:p>
          <a:p>
            <a:pPr>
              <a:buFont typeface="Arial" panose="020B0604020202020204" pitchFamily="34" charset="0"/>
              <a:buChar char="•"/>
            </a:pPr>
            <a:r>
              <a:rPr lang="en-US" b="1" dirty="0">
                <a:latin typeface="Montserrat Classic Bold" panose="020B0604020202020204" charset="0"/>
              </a:rPr>
              <a:t>Integration of Frontend with Backend</a:t>
            </a:r>
            <a:r>
              <a:rPr lang="en-US" dirty="0">
                <a:latin typeface="Montserrat Classic Bold" panose="020B0604020202020204" charset="0"/>
              </a:rPr>
              <a:t>:</a:t>
            </a:r>
          </a:p>
          <a:p>
            <a:pPr marL="742950" lvl="1" indent="-285750">
              <a:buFont typeface="Arial" panose="020B0604020202020204" pitchFamily="34" charset="0"/>
              <a:buChar char="•"/>
            </a:pPr>
            <a:r>
              <a:rPr lang="en-US" dirty="0"/>
              <a:t>Ensuring seamless integration between the frontend and backend modules was a complex task.</a:t>
            </a:r>
          </a:p>
          <a:p>
            <a:pPr marL="742950" lvl="1" indent="-285750">
              <a:buFont typeface="Arial" panose="020B0604020202020204" pitchFamily="34" charset="0"/>
              <a:buChar char="•"/>
            </a:pPr>
            <a:r>
              <a:rPr lang="en-US" dirty="0"/>
              <a:t>Maintaining data consistency and real-time updates across the system required careful design and testing.</a:t>
            </a:r>
          </a:p>
          <a:p>
            <a:pPr>
              <a:buFont typeface="Arial" panose="020B0604020202020204" pitchFamily="34" charset="0"/>
              <a:buChar char="•"/>
            </a:pPr>
            <a:r>
              <a:rPr lang="en-US" b="1" dirty="0">
                <a:latin typeface="Montserrat Classic Bold" panose="020B0604020202020204" charset="0"/>
              </a:rPr>
              <a:t>Third-Party Integrations</a:t>
            </a:r>
            <a:r>
              <a:rPr lang="en-US" dirty="0">
                <a:latin typeface="Montserrat Classic Bold" panose="020B0604020202020204" charset="0"/>
              </a:rPr>
              <a:t>:</a:t>
            </a:r>
          </a:p>
          <a:p>
            <a:pPr marL="742950" lvl="1" indent="-285750">
              <a:buFont typeface="Arial" panose="020B0604020202020204" pitchFamily="34" charset="0"/>
              <a:buChar char="•"/>
            </a:pPr>
            <a:r>
              <a:rPr lang="en-US" dirty="0"/>
              <a:t>Integrating external services such as </a:t>
            </a:r>
            <a:r>
              <a:rPr lang="en-US" dirty="0" err="1"/>
              <a:t>Razorpay</a:t>
            </a:r>
            <a:r>
              <a:rPr lang="en-US" dirty="0"/>
              <a:t> payment gateways and real-time data providers posed challenges.</a:t>
            </a:r>
          </a:p>
          <a:p>
            <a:pPr marL="742950" lvl="1" indent="-285750">
              <a:buFont typeface="Arial" panose="020B0604020202020204" pitchFamily="34" charset="0"/>
              <a:buChar char="•"/>
            </a:pPr>
            <a:r>
              <a:rPr lang="en-US" dirty="0"/>
              <a:t>Compatibility issues and learning curves added complexity to the project.</a:t>
            </a:r>
          </a:p>
        </p:txBody>
      </p:sp>
      <p:sp>
        <p:nvSpPr>
          <p:cNvPr id="8" name="Rectangle 1">
            <a:extLst>
              <a:ext uri="{FF2B5EF4-FFF2-40B4-BE49-F238E27FC236}">
                <a16:creationId xmlns:a16="http://schemas.microsoft.com/office/drawing/2014/main" id="{4FE55A3F-6F91-CB95-3506-D8E5BD97BC49}"/>
              </a:ext>
            </a:extLst>
          </p:cNvPr>
          <p:cNvSpPr>
            <a:spLocks noChangeArrowheads="1"/>
          </p:cNvSpPr>
          <p:nvPr/>
        </p:nvSpPr>
        <p:spPr bwMode="auto">
          <a:xfrm rot="10800000" flipV="1">
            <a:off x="9448800" y="4487734"/>
            <a:ext cx="7239000"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Montserrat Classic Bold" panose="020B0604020202020204" charset="0"/>
              </a:rPr>
              <a:t>Learnings: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Effective Time Management</a:t>
            </a:r>
            <a:r>
              <a:rPr kumimoji="0" lang="en-US" altLang="en-US" sz="1800" b="0" i="0" u="none" strike="noStrike" cap="none" normalizeH="0" baseline="0" dirty="0">
                <a:ln>
                  <a:noFill/>
                </a:ln>
                <a:solidFill>
                  <a:schemeClr val="tx1"/>
                </a:solidFill>
                <a:effectLst/>
                <a:latin typeface="Arial" panose="020B0604020202020204" pitchFamily="34" charset="0"/>
              </a:rPr>
              <a:t>:</a:t>
            </a:r>
          </a:p>
          <a:p>
            <a:pPr lvl="1" defTabSz="914400"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The project reinforced the importance of meticulous time management, including setting realistic deadlines and monitoring progress regularly.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Communication and Collaboration</a:t>
            </a:r>
            <a:r>
              <a:rPr kumimoji="0" lang="en-US" altLang="en-US" sz="1800" b="0" i="0" u="none" strike="noStrike" cap="none" normalizeH="0" baseline="0" dirty="0">
                <a:ln>
                  <a:noFill/>
                </a:ln>
                <a:solidFill>
                  <a:schemeClr val="tx1"/>
                </a:solidFill>
                <a:effectLst/>
                <a:latin typeface="Arial" panose="020B0604020202020204" pitchFamily="34" charset="0"/>
              </a:rPr>
              <a:t>:</a:t>
            </a:r>
          </a:p>
          <a:p>
            <a:pPr lvl="1" defTabSz="914400"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Working with a large team highlighted the value of clear and frequent communication.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Division of Work</a:t>
            </a:r>
            <a:r>
              <a:rPr kumimoji="0" lang="en-US" altLang="en-US" sz="1800" b="0" i="0" u="none" strike="noStrike" cap="none" normalizeH="0" baseline="0" dirty="0">
                <a:ln>
                  <a:noFill/>
                </a:ln>
                <a:solidFill>
                  <a:schemeClr val="tx1"/>
                </a:solidFill>
                <a:effectLst/>
                <a:latin typeface="Arial" panose="020B0604020202020204" pitchFamily="34" charset="0"/>
              </a:rPr>
              <a:t>:</a:t>
            </a:r>
          </a:p>
          <a:p>
            <a:pPr lvl="1" defTabSz="914400"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Breaking down tasks into manageable units and assigning them to team members according to their expertise and strengths led to more efficient development.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Documentation and Knowledge Sharing</a:t>
            </a:r>
            <a:r>
              <a:rPr kumimoji="0" lang="en-US" altLang="en-US" sz="1800" b="0" i="0" u="none" strike="noStrike" cap="none" normalizeH="0" baseline="0" dirty="0">
                <a:ln>
                  <a:noFill/>
                </a:ln>
                <a:solidFill>
                  <a:schemeClr val="tx1"/>
                </a:solidFill>
                <a:effectLst/>
                <a:latin typeface="Arial" panose="020B0604020202020204" pitchFamily="34" charset="0"/>
              </a:rPr>
              <a:t>:</a:t>
            </a:r>
          </a:p>
          <a:p>
            <a:pPr lvl="1" defTabSz="914400"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Comprehensive documentation and knowledge sharing sessions ensured that team members had access to critical information, reducing knowledge silos.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Feedback Loop</a:t>
            </a:r>
            <a:r>
              <a:rPr kumimoji="0" lang="en-US" altLang="en-US" sz="1800" b="0" i="0" u="none" strike="noStrike" cap="none" normalizeH="0" baseline="0" dirty="0">
                <a:ln>
                  <a:noFill/>
                </a:ln>
                <a:solidFill>
                  <a:schemeClr val="tx1"/>
                </a:solidFill>
                <a:effectLst/>
                <a:latin typeface="Arial" panose="020B0604020202020204" pitchFamily="34" charset="0"/>
              </a:rPr>
              <a:t>:</a:t>
            </a:r>
          </a:p>
          <a:p>
            <a:pPr lvl="1" defTabSz="914400"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Encouraging open feedback loops and learning from mistakes and successes promoted a culture of continuous improvement.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xmlns:aink="http://schemas.microsoft.com/office/drawing/2016/ink">
        <mc:Choice Requires="p14 aink">
          <p:contentPart p14:bwMode="auto" r:id="rId5">
            <p14:nvContentPartPr>
              <p14:cNvPr id="9" name="Ink 8">
                <a:extLst>
                  <a:ext uri="{FF2B5EF4-FFF2-40B4-BE49-F238E27FC236}">
                    <a16:creationId xmlns:a16="http://schemas.microsoft.com/office/drawing/2014/main" id="{B1195406-6D00-8452-7467-AA8C6C96E0ED}"/>
                  </a:ext>
                </a:extLst>
              </p14:cNvPr>
              <p14:cNvContentPartPr/>
              <p14:nvPr/>
            </p14:nvContentPartPr>
            <p14:xfrm>
              <a:off x="9201776" y="4551040"/>
              <a:ext cx="360" cy="5756760"/>
            </p14:xfrm>
          </p:contentPart>
        </mc:Choice>
        <mc:Fallback xmlns="">
          <p:pic>
            <p:nvPicPr>
              <p:cNvPr id="9" name="Ink 8">
                <a:extLst>
                  <a:ext uri="{FF2B5EF4-FFF2-40B4-BE49-F238E27FC236}">
                    <a16:creationId xmlns:a16="http://schemas.microsoft.com/office/drawing/2014/main" id="{B1195406-6D00-8452-7467-AA8C6C96E0ED}"/>
                  </a:ext>
                </a:extLst>
              </p:cNvPr>
              <p:cNvPicPr/>
              <p:nvPr/>
            </p:nvPicPr>
            <p:blipFill>
              <a:blip r:embed="rId6"/>
              <a:stretch>
                <a:fillRect/>
              </a:stretch>
            </p:blipFill>
            <p:spPr>
              <a:xfrm>
                <a:off x="9184136" y="4533400"/>
                <a:ext cx="36000" cy="5792400"/>
              </a:xfrm>
              <a:prstGeom prst="rect">
                <a:avLst/>
              </a:prstGeom>
            </p:spPr>
          </p:pic>
        </mc:Fallback>
      </mc:AlternateContent>
    </p:spTree>
    <p:extLst>
      <p:ext uri="{BB962C8B-B14F-4D97-AF65-F5344CB8AC3E}">
        <p14:creationId xmlns:p14="http://schemas.microsoft.com/office/powerpoint/2010/main" val="8791408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601971" y="3430772"/>
            <a:ext cx="8893252" cy="8315191"/>
          </a:xfrm>
          <a:custGeom>
            <a:avLst/>
            <a:gdLst/>
            <a:ahLst/>
            <a:cxnLst/>
            <a:rect l="l" t="t" r="r" b="b"/>
            <a:pathLst>
              <a:path w="8893252" h="8315191">
                <a:moveTo>
                  <a:pt x="0" y="0"/>
                </a:moveTo>
                <a:lnTo>
                  <a:pt x="8893252" y="0"/>
                </a:lnTo>
                <a:lnTo>
                  <a:pt x="8893252" y="8315191"/>
                </a:lnTo>
                <a:lnTo>
                  <a:pt x="0" y="8315191"/>
                </a:lnTo>
                <a:lnTo>
                  <a:pt x="0" y="0"/>
                </a:lnTo>
                <a:close/>
              </a:path>
            </a:pathLst>
          </a:custGeom>
          <a:blipFill>
            <a:blip r:embed="rId2"/>
            <a:stretch>
              <a:fillRect/>
            </a:stretch>
          </a:blipFill>
          <a:ln cap="sq">
            <a:noFill/>
            <a:miter/>
          </a:ln>
        </p:spPr>
        <p:txBody>
          <a:bodyPr/>
          <a:lstStyle/>
          <a:p>
            <a:endParaRPr lang="en-US" dirty="0"/>
          </a:p>
        </p:txBody>
      </p:sp>
      <p:sp>
        <p:nvSpPr>
          <p:cNvPr id="3" name="Freeform 3"/>
          <p:cNvSpPr/>
          <p:nvPr/>
        </p:nvSpPr>
        <p:spPr>
          <a:xfrm rot="1365435">
            <a:off x="-2855610" y="-2851910"/>
            <a:ext cx="6282382" cy="6378053"/>
          </a:xfrm>
          <a:custGeom>
            <a:avLst/>
            <a:gdLst/>
            <a:ahLst/>
            <a:cxnLst/>
            <a:rect l="l" t="t" r="r" b="b"/>
            <a:pathLst>
              <a:path w="6282382" h="6378053">
                <a:moveTo>
                  <a:pt x="0" y="0"/>
                </a:moveTo>
                <a:lnTo>
                  <a:pt x="6282382" y="0"/>
                </a:lnTo>
                <a:lnTo>
                  <a:pt x="6282382" y="6378053"/>
                </a:lnTo>
                <a:lnTo>
                  <a:pt x="0" y="6378053"/>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524000" y="316737"/>
            <a:ext cx="16064161" cy="1206739"/>
          </a:xfrm>
          <a:prstGeom prst="rect">
            <a:avLst/>
          </a:prstGeom>
        </p:spPr>
        <p:txBody>
          <a:bodyPr lIns="0" tIns="0" rIns="0" bIns="0" rtlCol="0" anchor="t">
            <a:spAutoFit/>
          </a:bodyPr>
          <a:lstStyle/>
          <a:p>
            <a:pPr algn="ctr">
              <a:lnSpc>
                <a:spcPts val="9837"/>
              </a:lnSpc>
            </a:pPr>
            <a:r>
              <a:rPr lang="en-US" sz="7026" dirty="0">
                <a:solidFill>
                  <a:srgbClr val="FFFFFF"/>
                </a:solidFill>
                <a:latin typeface="Neue Machina Ultra-Bold"/>
              </a:rPr>
              <a:t>Conclusion</a:t>
            </a:r>
          </a:p>
        </p:txBody>
      </p:sp>
      <p:sp>
        <p:nvSpPr>
          <p:cNvPr id="5" name="Freeform 5"/>
          <p:cNvSpPr/>
          <p:nvPr/>
        </p:nvSpPr>
        <p:spPr>
          <a:xfrm>
            <a:off x="15763728" y="9483228"/>
            <a:ext cx="2284869" cy="514474"/>
          </a:xfrm>
          <a:custGeom>
            <a:avLst/>
            <a:gdLst/>
            <a:ahLst/>
            <a:cxnLst/>
            <a:rect l="l" t="t" r="r" b="b"/>
            <a:pathLst>
              <a:path w="2284869" h="514474">
                <a:moveTo>
                  <a:pt x="0" y="0"/>
                </a:moveTo>
                <a:lnTo>
                  <a:pt x="2284869" y="0"/>
                </a:lnTo>
                <a:lnTo>
                  <a:pt x="2284869" y="514473"/>
                </a:lnTo>
                <a:lnTo>
                  <a:pt x="0" y="514473"/>
                </a:lnTo>
                <a:lnTo>
                  <a:pt x="0" y="0"/>
                </a:lnTo>
                <a:close/>
              </a:path>
            </a:pathLst>
          </a:custGeom>
          <a:blipFill>
            <a:blip r:embed="rId4"/>
            <a:stretch>
              <a:fillRect/>
            </a:stretch>
          </a:blipFill>
        </p:spPr>
        <p:txBody>
          <a:bodyPr/>
          <a:lstStyle/>
          <a:p>
            <a:endParaRPr lang="en-US"/>
          </a:p>
        </p:txBody>
      </p:sp>
      <p:sp>
        <p:nvSpPr>
          <p:cNvPr id="7" name="TextBox 6">
            <a:extLst>
              <a:ext uri="{FF2B5EF4-FFF2-40B4-BE49-F238E27FC236}">
                <a16:creationId xmlns:a16="http://schemas.microsoft.com/office/drawing/2014/main" id="{8D2766E9-C509-F2BA-60F1-4AA709CC0049}"/>
              </a:ext>
            </a:extLst>
          </p:cNvPr>
          <p:cNvSpPr txBox="1"/>
          <p:nvPr/>
        </p:nvSpPr>
        <p:spPr>
          <a:xfrm>
            <a:off x="1295400" y="3467100"/>
            <a:ext cx="12985896" cy="6801862"/>
          </a:xfrm>
          <a:prstGeom prst="rect">
            <a:avLst/>
          </a:prstGeom>
          <a:noFill/>
        </p:spPr>
        <p:txBody>
          <a:bodyPr wrap="square">
            <a:spAutoFit/>
          </a:bodyPr>
          <a:lstStyle/>
          <a:p>
            <a:r>
              <a:rPr lang="en-US" sz="2200" b="1" dirty="0">
                <a:latin typeface="+mj-lt"/>
              </a:rPr>
              <a:t>Despite the challenges, we are proud to announce the successful completion of the Thomas Cook Website Clone Project.</a:t>
            </a:r>
          </a:p>
          <a:p>
            <a:endParaRPr lang="en-US" sz="2200" b="1" dirty="0">
              <a:latin typeface="+mj-lt"/>
            </a:endParaRPr>
          </a:p>
          <a:p>
            <a:endParaRPr lang="en-US" sz="2200" b="1" dirty="0">
              <a:latin typeface="+mj-lt"/>
            </a:endParaRPr>
          </a:p>
          <a:p>
            <a:r>
              <a:rPr lang="en-US" sz="2200" b="1" dirty="0">
                <a:latin typeface="+mj-lt"/>
              </a:rPr>
              <a:t>Throughout the project, we maintained a strong focus on providing a user-friendly, reliable, and feature-rich travel booking platform.</a:t>
            </a:r>
          </a:p>
          <a:p>
            <a:endParaRPr lang="en-US" sz="2200" b="1" dirty="0">
              <a:latin typeface="+mj-lt"/>
            </a:endParaRPr>
          </a:p>
          <a:p>
            <a:r>
              <a:rPr lang="en-US" sz="2200" b="1" dirty="0">
                <a:latin typeface="+mj-lt"/>
              </a:rPr>
              <a:t>Our dedicated and diverse team worked collaboratively to overcome obstacles, demonstrating the power of teamwork.</a:t>
            </a:r>
          </a:p>
          <a:p>
            <a:r>
              <a:rPr lang="en-US" sz="2200" b="1" dirty="0">
                <a:latin typeface="+mj-lt"/>
              </a:rPr>
              <a:t>Many team members gained valuable experience, including full-stack development, teamwork, and problem-solving, which will benefit future projects.</a:t>
            </a:r>
          </a:p>
          <a:p>
            <a:endParaRPr lang="en-US" sz="2200" b="1" dirty="0">
              <a:latin typeface="+mj-lt"/>
            </a:endParaRPr>
          </a:p>
          <a:p>
            <a:r>
              <a:rPr lang="en-US" sz="2200" b="1" dirty="0">
                <a:latin typeface="+mj-lt"/>
              </a:rPr>
              <a:t>We acknowledge the importance of time management, communication, and documentation in project success.</a:t>
            </a:r>
          </a:p>
          <a:p>
            <a:r>
              <a:rPr lang="en-US" sz="2200" b="1" dirty="0">
                <a:latin typeface="+mj-lt"/>
              </a:rPr>
              <a:t>We have a roadmap for future enhancements, including additional features and services to expand our website's capabilities.</a:t>
            </a:r>
          </a:p>
          <a:p>
            <a:endParaRPr lang="en-US" sz="2200" b="1" dirty="0">
              <a:latin typeface="+mj-lt"/>
            </a:endParaRPr>
          </a:p>
          <a:p>
            <a:r>
              <a:rPr lang="en-US" sz="2200" b="1" dirty="0">
                <a:latin typeface="+mj-lt"/>
              </a:rPr>
              <a:t>We extend our heartfelt thanks to our team members, fellow IAP interns, and L&amp;D Team for their support and contribution to this project.</a:t>
            </a:r>
          </a:p>
          <a:p>
            <a:endParaRPr lang="en-US" sz="2000" b="1" dirty="0">
              <a:latin typeface="+mj-lt"/>
            </a:endParaRPr>
          </a:p>
          <a:p>
            <a:endParaRPr lang="en-US" sz="2000" b="1" dirty="0">
              <a:latin typeface="+mj-l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54364" y="-737192"/>
            <a:ext cx="5366128" cy="5017329"/>
          </a:xfrm>
          <a:custGeom>
            <a:avLst/>
            <a:gdLst/>
            <a:ahLst/>
            <a:cxnLst/>
            <a:rect l="l" t="t" r="r" b="b"/>
            <a:pathLst>
              <a:path w="5366128" h="5017329">
                <a:moveTo>
                  <a:pt x="0" y="0"/>
                </a:moveTo>
                <a:lnTo>
                  <a:pt x="5366128" y="0"/>
                </a:lnTo>
                <a:lnTo>
                  <a:pt x="5366128" y="5017329"/>
                </a:lnTo>
                <a:lnTo>
                  <a:pt x="0" y="5017329"/>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4832675" y="1571448"/>
            <a:ext cx="8148349" cy="1685570"/>
          </a:xfrm>
          <a:prstGeom prst="rect">
            <a:avLst/>
          </a:prstGeom>
        </p:spPr>
        <p:txBody>
          <a:bodyPr lIns="0" tIns="0" rIns="0" bIns="0" rtlCol="0" anchor="t">
            <a:spAutoFit/>
          </a:bodyPr>
          <a:lstStyle/>
          <a:p>
            <a:pPr>
              <a:lnSpc>
                <a:spcPts val="13667"/>
              </a:lnSpc>
            </a:pPr>
            <a:r>
              <a:rPr lang="en-US" sz="9762">
                <a:solidFill>
                  <a:srgbClr val="FFFFFF"/>
                </a:solidFill>
                <a:latin typeface="Neue Machina Ultra-Bold"/>
              </a:rPr>
              <a:t>Thank You</a:t>
            </a:r>
          </a:p>
        </p:txBody>
      </p:sp>
      <p:sp>
        <p:nvSpPr>
          <p:cNvPr id="4" name="Freeform 4"/>
          <p:cNvSpPr/>
          <p:nvPr/>
        </p:nvSpPr>
        <p:spPr>
          <a:xfrm>
            <a:off x="15763728" y="9483228"/>
            <a:ext cx="2284869" cy="514474"/>
          </a:xfrm>
          <a:custGeom>
            <a:avLst/>
            <a:gdLst/>
            <a:ahLst/>
            <a:cxnLst/>
            <a:rect l="l" t="t" r="r" b="b"/>
            <a:pathLst>
              <a:path w="2284869" h="514474">
                <a:moveTo>
                  <a:pt x="0" y="0"/>
                </a:moveTo>
                <a:lnTo>
                  <a:pt x="2284869" y="0"/>
                </a:lnTo>
                <a:lnTo>
                  <a:pt x="2284869" y="514473"/>
                </a:lnTo>
                <a:lnTo>
                  <a:pt x="0" y="514473"/>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2279447" y="4357090"/>
            <a:ext cx="14066520" cy="6200415"/>
          </a:xfrm>
          <a:prstGeom prst="rect">
            <a:avLst/>
          </a:prstGeom>
        </p:spPr>
        <p:txBody>
          <a:bodyPr lIns="0" tIns="0" rIns="0" bIns="0" rtlCol="0" anchor="t">
            <a:spAutoFit/>
          </a:bodyPr>
          <a:lstStyle/>
          <a:p>
            <a:pPr algn="ctr">
              <a:lnSpc>
                <a:spcPts val="6090"/>
              </a:lnSpc>
              <a:spcBef>
                <a:spcPct val="0"/>
              </a:spcBef>
            </a:pPr>
            <a:r>
              <a:rPr lang="en-US" sz="4350" dirty="0">
                <a:solidFill>
                  <a:srgbClr val="FFFFFF"/>
                </a:solidFill>
                <a:latin typeface="Montserrat Bold"/>
              </a:rPr>
              <a:t>"We greatly appreciate your time and attention."</a:t>
            </a:r>
          </a:p>
          <a:p>
            <a:pPr algn="ctr">
              <a:lnSpc>
                <a:spcPts val="6090"/>
              </a:lnSpc>
              <a:spcBef>
                <a:spcPct val="0"/>
              </a:spcBef>
            </a:pPr>
            <a:r>
              <a:rPr lang="en-US" sz="4350" dirty="0">
                <a:solidFill>
                  <a:srgbClr val="FFFFFF"/>
                </a:solidFill>
                <a:latin typeface="Montserrat Bold"/>
              </a:rPr>
              <a:t>"Thank you for being a part of this presentation.“</a:t>
            </a:r>
          </a:p>
          <a:p>
            <a:pPr algn="ctr">
              <a:lnSpc>
                <a:spcPts val="6090"/>
              </a:lnSpc>
              <a:spcBef>
                <a:spcPct val="0"/>
              </a:spcBef>
            </a:pPr>
            <a:endParaRPr lang="en-US" sz="4350" dirty="0">
              <a:solidFill>
                <a:srgbClr val="FFFFFF"/>
              </a:solidFill>
              <a:latin typeface="Montserrat Bold"/>
            </a:endParaRPr>
          </a:p>
          <a:p>
            <a:pPr algn="ctr">
              <a:lnSpc>
                <a:spcPts val="6090"/>
              </a:lnSpc>
              <a:spcBef>
                <a:spcPct val="0"/>
              </a:spcBef>
            </a:pPr>
            <a:r>
              <a:rPr lang="en-US" sz="4400" b="1" dirty="0">
                <a:latin typeface="+mj-lt"/>
              </a:rPr>
              <a:t>If you have any questions, feedback, please don't hesitate to ask us. We value your input.</a:t>
            </a:r>
          </a:p>
          <a:p>
            <a:pPr algn="ctr">
              <a:lnSpc>
                <a:spcPts val="6090"/>
              </a:lnSpc>
              <a:spcBef>
                <a:spcPct val="0"/>
              </a:spcBef>
            </a:pPr>
            <a:endParaRPr lang="en-US" sz="4350" dirty="0">
              <a:solidFill>
                <a:srgbClr val="FFFFFF"/>
              </a:solidFill>
              <a:latin typeface="Montserrat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54716" y="-3553501"/>
            <a:ext cx="7966832" cy="7966832"/>
          </a:xfrm>
          <a:custGeom>
            <a:avLst/>
            <a:gdLst/>
            <a:ahLst/>
            <a:cxnLst/>
            <a:rect l="l" t="t" r="r" b="b"/>
            <a:pathLst>
              <a:path w="7966832" h="7966832">
                <a:moveTo>
                  <a:pt x="0" y="0"/>
                </a:moveTo>
                <a:lnTo>
                  <a:pt x="7966832" y="0"/>
                </a:lnTo>
                <a:lnTo>
                  <a:pt x="7966832" y="7966832"/>
                </a:lnTo>
                <a:lnTo>
                  <a:pt x="0" y="79668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710216" y="-402367"/>
            <a:ext cx="3874294" cy="2862135"/>
          </a:xfrm>
          <a:custGeom>
            <a:avLst/>
            <a:gdLst/>
            <a:ahLst/>
            <a:cxnLst/>
            <a:rect l="l" t="t" r="r" b="b"/>
            <a:pathLst>
              <a:path w="3874294" h="2862135">
                <a:moveTo>
                  <a:pt x="0" y="0"/>
                </a:moveTo>
                <a:lnTo>
                  <a:pt x="3874295" y="0"/>
                </a:lnTo>
                <a:lnTo>
                  <a:pt x="3874295" y="2862134"/>
                </a:lnTo>
                <a:lnTo>
                  <a:pt x="0" y="2862134"/>
                </a:lnTo>
                <a:lnTo>
                  <a:pt x="0" y="0"/>
                </a:lnTo>
                <a:close/>
              </a:path>
            </a:pathLst>
          </a:custGeom>
          <a:blipFill>
            <a:blip r:embed="rId4"/>
            <a:stretch>
              <a:fillRect/>
            </a:stretch>
          </a:blipFill>
        </p:spPr>
        <p:txBody>
          <a:bodyPr/>
          <a:lstStyle/>
          <a:p>
            <a:endParaRPr lang="en-US"/>
          </a:p>
        </p:txBody>
      </p:sp>
      <p:sp>
        <p:nvSpPr>
          <p:cNvPr id="4" name="Freeform 4"/>
          <p:cNvSpPr/>
          <p:nvPr/>
        </p:nvSpPr>
        <p:spPr>
          <a:xfrm>
            <a:off x="12539466" y="5143500"/>
            <a:ext cx="8959061" cy="6831284"/>
          </a:xfrm>
          <a:custGeom>
            <a:avLst/>
            <a:gdLst/>
            <a:ahLst/>
            <a:cxnLst/>
            <a:rect l="l" t="t" r="r" b="b"/>
            <a:pathLst>
              <a:path w="8959061" h="6831284">
                <a:moveTo>
                  <a:pt x="0" y="0"/>
                </a:moveTo>
                <a:lnTo>
                  <a:pt x="8959061" y="0"/>
                </a:lnTo>
                <a:lnTo>
                  <a:pt x="8959061" y="6831284"/>
                </a:lnTo>
                <a:lnTo>
                  <a:pt x="0" y="6831284"/>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1226931" y="229890"/>
            <a:ext cx="9289521" cy="1685603"/>
          </a:xfrm>
          <a:prstGeom prst="rect">
            <a:avLst/>
          </a:prstGeom>
        </p:spPr>
        <p:txBody>
          <a:bodyPr lIns="0" tIns="0" rIns="0" bIns="0" rtlCol="0" anchor="t">
            <a:spAutoFit/>
          </a:bodyPr>
          <a:lstStyle/>
          <a:p>
            <a:pPr algn="ctr">
              <a:lnSpc>
                <a:spcPts val="13667"/>
              </a:lnSpc>
            </a:pPr>
            <a:r>
              <a:rPr lang="en-US" sz="9762">
                <a:solidFill>
                  <a:srgbClr val="FFFFFF"/>
                </a:solidFill>
                <a:latin typeface="Neue Machina Ultra-Bold"/>
              </a:rPr>
              <a:t>Contents</a:t>
            </a:r>
          </a:p>
        </p:txBody>
      </p:sp>
      <p:sp>
        <p:nvSpPr>
          <p:cNvPr id="6" name="Freeform 6"/>
          <p:cNvSpPr/>
          <p:nvPr/>
        </p:nvSpPr>
        <p:spPr>
          <a:xfrm>
            <a:off x="15763728" y="9483228"/>
            <a:ext cx="2284869" cy="514474"/>
          </a:xfrm>
          <a:custGeom>
            <a:avLst/>
            <a:gdLst/>
            <a:ahLst/>
            <a:cxnLst/>
            <a:rect l="l" t="t" r="r" b="b"/>
            <a:pathLst>
              <a:path w="2284869" h="514474">
                <a:moveTo>
                  <a:pt x="0" y="0"/>
                </a:moveTo>
                <a:lnTo>
                  <a:pt x="2284869" y="0"/>
                </a:lnTo>
                <a:lnTo>
                  <a:pt x="2284869" y="514473"/>
                </a:lnTo>
                <a:lnTo>
                  <a:pt x="0" y="514473"/>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2514600" y="2555724"/>
            <a:ext cx="14661260" cy="7360798"/>
          </a:xfrm>
          <a:prstGeom prst="rect">
            <a:avLst/>
          </a:prstGeom>
        </p:spPr>
        <p:txBody>
          <a:bodyPr lIns="0" tIns="0" rIns="0" bIns="0" rtlCol="0" anchor="t">
            <a:spAutoFit/>
          </a:bodyPr>
          <a:lstStyle/>
          <a:p>
            <a:pPr marL="708027" lvl="1" indent="-354013">
              <a:lnSpc>
                <a:spcPct val="150000"/>
              </a:lnSpc>
              <a:buFont typeface="Arial"/>
              <a:buChar char="•"/>
            </a:pPr>
            <a:r>
              <a:rPr lang="en-US" sz="3600" dirty="0">
                <a:solidFill>
                  <a:srgbClr val="FFFFFF"/>
                </a:solidFill>
                <a:latin typeface="Montserrat Classic Bold"/>
              </a:rPr>
              <a:t>Our Team</a:t>
            </a:r>
          </a:p>
          <a:p>
            <a:pPr marL="708027" lvl="1" indent="-354013">
              <a:lnSpc>
                <a:spcPct val="150000"/>
              </a:lnSpc>
              <a:buFont typeface="Arial"/>
              <a:buChar char="•"/>
            </a:pPr>
            <a:r>
              <a:rPr lang="en-US" sz="3600" dirty="0">
                <a:solidFill>
                  <a:srgbClr val="FFFFFF"/>
                </a:solidFill>
                <a:latin typeface="Montserrat Classic Bold"/>
              </a:rPr>
              <a:t>Introduction</a:t>
            </a:r>
          </a:p>
          <a:p>
            <a:pPr marL="708027" lvl="1" indent="-354013">
              <a:lnSpc>
                <a:spcPct val="150000"/>
              </a:lnSpc>
              <a:buFont typeface="Arial"/>
              <a:buChar char="•"/>
            </a:pPr>
            <a:r>
              <a:rPr lang="en-US" sz="3600" dirty="0" err="1">
                <a:solidFill>
                  <a:srgbClr val="FFFFFF"/>
                </a:solidFill>
                <a:latin typeface="Montserrat Classic Bold"/>
              </a:rPr>
              <a:t>Thomascook</a:t>
            </a:r>
            <a:r>
              <a:rPr lang="en-US" sz="3600" dirty="0">
                <a:solidFill>
                  <a:srgbClr val="FFFFFF"/>
                </a:solidFill>
                <a:latin typeface="Montserrat Classic Bold"/>
              </a:rPr>
              <a:t> Overview</a:t>
            </a:r>
          </a:p>
          <a:p>
            <a:pPr marL="708027" lvl="1" indent="-354013">
              <a:lnSpc>
                <a:spcPct val="150000"/>
              </a:lnSpc>
              <a:buFont typeface="Arial"/>
              <a:buChar char="•"/>
            </a:pPr>
            <a:r>
              <a:rPr lang="en-US" sz="3600" dirty="0">
                <a:solidFill>
                  <a:srgbClr val="FFFFFF"/>
                </a:solidFill>
                <a:latin typeface="Montserrat Classic Bold"/>
              </a:rPr>
              <a:t>Technologies Used</a:t>
            </a:r>
          </a:p>
          <a:p>
            <a:pPr marL="708027" lvl="1" indent="-354013">
              <a:lnSpc>
                <a:spcPct val="150000"/>
              </a:lnSpc>
              <a:buFont typeface="Arial"/>
              <a:buChar char="•"/>
            </a:pPr>
            <a:r>
              <a:rPr lang="en-US" sz="3600" dirty="0">
                <a:solidFill>
                  <a:srgbClr val="FFFFFF"/>
                </a:solidFill>
                <a:latin typeface="Montserrat Classic Bold"/>
              </a:rPr>
              <a:t>Architecture</a:t>
            </a:r>
          </a:p>
          <a:p>
            <a:pPr marL="708027" lvl="1" indent="-354013">
              <a:lnSpc>
                <a:spcPct val="150000"/>
              </a:lnSpc>
              <a:buFont typeface="Arial"/>
              <a:buChar char="•"/>
            </a:pPr>
            <a:r>
              <a:rPr lang="en-US" sz="3600" dirty="0">
                <a:solidFill>
                  <a:srgbClr val="FFFFFF"/>
                </a:solidFill>
                <a:latin typeface="Montserrat Classic Bold"/>
              </a:rPr>
              <a:t>Structure and Work </a:t>
            </a:r>
            <a:r>
              <a:rPr lang="en-US" sz="3600" dirty="0" err="1">
                <a:solidFill>
                  <a:srgbClr val="FFFFFF"/>
                </a:solidFill>
                <a:latin typeface="Montserrat Classic Bold"/>
              </a:rPr>
              <a:t>BreakDown</a:t>
            </a:r>
            <a:r>
              <a:rPr lang="en-US" sz="3600" dirty="0">
                <a:solidFill>
                  <a:srgbClr val="FFFFFF"/>
                </a:solidFill>
                <a:latin typeface="Montserrat Classic Bold"/>
              </a:rPr>
              <a:t> </a:t>
            </a:r>
          </a:p>
          <a:p>
            <a:pPr marL="708027" lvl="1" indent="-354013">
              <a:lnSpc>
                <a:spcPct val="150000"/>
              </a:lnSpc>
              <a:buFont typeface="Arial"/>
              <a:buChar char="•"/>
            </a:pPr>
            <a:r>
              <a:rPr lang="en-US" sz="3600" dirty="0">
                <a:solidFill>
                  <a:srgbClr val="FFFFFF"/>
                </a:solidFill>
                <a:latin typeface="Montserrat Classic Bold"/>
              </a:rPr>
              <a:t>Challenges, Results and Learnings</a:t>
            </a:r>
          </a:p>
          <a:p>
            <a:pPr marL="708027" lvl="1" indent="-354013">
              <a:lnSpc>
                <a:spcPct val="150000"/>
              </a:lnSpc>
              <a:buFont typeface="Arial"/>
              <a:buChar char="•"/>
            </a:pPr>
            <a:r>
              <a:rPr lang="en-US" sz="3600" dirty="0">
                <a:solidFill>
                  <a:srgbClr val="FFFFFF"/>
                </a:solidFill>
                <a:latin typeface="Montserrat Classic Bold"/>
              </a:rPr>
              <a:t>Conclusion</a:t>
            </a:r>
          </a:p>
          <a:p>
            <a:pPr>
              <a:lnSpc>
                <a:spcPct val="150000"/>
              </a:lnSpc>
            </a:pPr>
            <a:endParaRPr lang="en-US" sz="3600" dirty="0">
              <a:solidFill>
                <a:srgbClr val="FFFFFF"/>
              </a:solidFill>
              <a:latin typeface="Montserrat Classic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499114" y="2136626"/>
            <a:ext cx="6511191" cy="11280306"/>
          </a:xfrm>
          <a:custGeom>
            <a:avLst/>
            <a:gdLst/>
            <a:ahLst/>
            <a:cxnLst/>
            <a:rect l="l" t="t" r="r" b="b"/>
            <a:pathLst>
              <a:path w="6511191" h="11280306">
                <a:moveTo>
                  <a:pt x="0" y="0"/>
                </a:moveTo>
                <a:lnTo>
                  <a:pt x="6511190" y="0"/>
                </a:lnTo>
                <a:lnTo>
                  <a:pt x="6511190" y="11280306"/>
                </a:lnTo>
                <a:lnTo>
                  <a:pt x="0" y="11280306"/>
                </a:lnTo>
                <a:lnTo>
                  <a:pt x="0" y="0"/>
                </a:lnTo>
                <a:close/>
              </a:path>
            </a:pathLst>
          </a:custGeom>
          <a:blipFill>
            <a:blip r:embed="rId2">
              <a:extLst>
                <a:ext uri="{96DAC541-7B7A-43D3-8B79-37D633B846F1}">
                  <asvg:svgBlip xmlns:asvg="http://schemas.microsoft.com/office/drawing/2016/SVG/main" r:embed="rId3"/>
                </a:ext>
              </a:extLst>
            </a:blip>
            <a:stretch>
              <a:fillRect l="-6862" r="-66382"/>
            </a:stretch>
          </a:blipFill>
        </p:spPr>
        <p:txBody>
          <a:bodyPr/>
          <a:lstStyle/>
          <a:p>
            <a:endParaRPr lang="en-US"/>
          </a:p>
        </p:txBody>
      </p:sp>
      <p:sp>
        <p:nvSpPr>
          <p:cNvPr id="3" name="Freeform 3"/>
          <p:cNvSpPr/>
          <p:nvPr/>
        </p:nvSpPr>
        <p:spPr>
          <a:xfrm rot="4238979">
            <a:off x="534541" y="-1552030"/>
            <a:ext cx="3493701" cy="5774713"/>
          </a:xfrm>
          <a:custGeom>
            <a:avLst/>
            <a:gdLst/>
            <a:ahLst/>
            <a:cxnLst/>
            <a:rect l="l" t="t" r="r" b="b"/>
            <a:pathLst>
              <a:path w="3493701" h="5774713">
                <a:moveTo>
                  <a:pt x="0" y="0"/>
                </a:moveTo>
                <a:lnTo>
                  <a:pt x="3493701" y="0"/>
                </a:lnTo>
                <a:lnTo>
                  <a:pt x="3493701" y="5774713"/>
                </a:lnTo>
                <a:lnTo>
                  <a:pt x="0" y="5774713"/>
                </a:lnTo>
                <a:lnTo>
                  <a:pt x="0" y="0"/>
                </a:lnTo>
                <a:close/>
              </a:path>
            </a:pathLst>
          </a:custGeom>
          <a:blipFill>
            <a:blip r:embed="rId4"/>
            <a:stretch>
              <a:fillRect/>
            </a:stretch>
          </a:blipFill>
        </p:spPr>
        <p:txBody>
          <a:bodyPr/>
          <a:lstStyle/>
          <a:p>
            <a:endParaRPr lang="en-US"/>
          </a:p>
        </p:txBody>
      </p:sp>
      <p:grpSp>
        <p:nvGrpSpPr>
          <p:cNvPr id="4" name="Group 4"/>
          <p:cNvGrpSpPr/>
          <p:nvPr/>
        </p:nvGrpSpPr>
        <p:grpSpPr>
          <a:xfrm>
            <a:off x="2273425" y="2857499"/>
            <a:ext cx="4290507" cy="6461228"/>
            <a:chOff x="129219" y="22044"/>
            <a:chExt cx="1565188" cy="2357074"/>
          </a:xfrm>
        </p:grpSpPr>
        <p:sp>
          <p:nvSpPr>
            <p:cNvPr id="5" name="Freeform 5"/>
            <p:cNvSpPr/>
            <p:nvPr/>
          </p:nvSpPr>
          <p:spPr>
            <a:xfrm>
              <a:off x="129219" y="22044"/>
              <a:ext cx="1565188" cy="2357074"/>
            </a:xfrm>
            <a:custGeom>
              <a:avLst/>
              <a:gdLst/>
              <a:ahLst/>
              <a:cxnLst/>
              <a:rect l="l" t="t" r="r" b="b"/>
              <a:pathLst>
                <a:path w="1565188" h="2357074">
                  <a:moveTo>
                    <a:pt x="1440727" y="2357074"/>
                  </a:moveTo>
                  <a:lnTo>
                    <a:pt x="124460" y="2357074"/>
                  </a:lnTo>
                  <a:cubicBezTo>
                    <a:pt x="55880" y="2357074"/>
                    <a:pt x="0" y="2301194"/>
                    <a:pt x="0" y="2232614"/>
                  </a:cubicBezTo>
                  <a:lnTo>
                    <a:pt x="0" y="124460"/>
                  </a:lnTo>
                  <a:cubicBezTo>
                    <a:pt x="0" y="55880"/>
                    <a:pt x="55880" y="0"/>
                    <a:pt x="124460" y="0"/>
                  </a:cubicBezTo>
                  <a:lnTo>
                    <a:pt x="1440727" y="0"/>
                  </a:lnTo>
                  <a:cubicBezTo>
                    <a:pt x="1509307" y="0"/>
                    <a:pt x="1565188" y="55880"/>
                    <a:pt x="1565188" y="124460"/>
                  </a:cubicBezTo>
                  <a:lnTo>
                    <a:pt x="1565188" y="2232614"/>
                  </a:lnTo>
                  <a:cubicBezTo>
                    <a:pt x="1565188" y="2301194"/>
                    <a:pt x="1509307" y="2357074"/>
                    <a:pt x="1440727" y="2357074"/>
                  </a:cubicBezTo>
                  <a:close/>
                </a:path>
              </a:pathLst>
            </a:custGeom>
            <a:solidFill>
              <a:srgbClr val="2D2F30">
                <a:alpha val="30980"/>
              </a:srgbClr>
            </a:solidFill>
          </p:spPr>
          <p:txBody>
            <a:bodyPr/>
            <a:lstStyle/>
            <a:p>
              <a:endParaRPr lang="en-US"/>
            </a:p>
          </p:txBody>
        </p:sp>
      </p:grpSp>
      <p:sp>
        <p:nvSpPr>
          <p:cNvPr id="6" name="Freeform 6"/>
          <p:cNvSpPr/>
          <p:nvPr/>
        </p:nvSpPr>
        <p:spPr>
          <a:xfrm rot="-3223036">
            <a:off x="14772873" y="5791489"/>
            <a:ext cx="6550307" cy="3864681"/>
          </a:xfrm>
          <a:custGeom>
            <a:avLst/>
            <a:gdLst/>
            <a:ahLst/>
            <a:cxnLst/>
            <a:rect l="l" t="t" r="r" b="b"/>
            <a:pathLst>
              <a:path w="6550307" h="3864681">
                <a:moveTo>
                  <a:pt x="0" y="0"/>
                </a:moveTo>
                <a:lnTo>
                  <a:pt x="6550307" y="0"/>
                </a:lnTo>
                <a:lnTo>
                  <a:pt x="6550307" y="3864681"/>
                </a:lnTo>
                <a:lnTo>
                  <a:pt x="0" y="3864681"/>
                </a:lnTo>
                <a:lnTo>
                  <a:pt x="0" y="0"/>
                </a:lnTo>
                <a:close/>
              </a:path>
            </a:pathLst>
          </a:custGeom>
          <a:blipFill>
            <a:blip r:embed="rId5"/>
            <a:stretch>
              <a:fillRect/>
            </a:stretch>
          </a:blipFill>
        </p:spPr>
        <p:txBody>
          <a:bodyPr/>
          <a:lstStyle/>
          <a:p>
            <a:endParaRPr lang="en-US"/>
          </a:p>
        </p:txBody>
      </p:sp>
      <p:sp>
        <p:nvSpPr>
          <p:cNvPr id="7" name="TextBox 7"/>
          <p:cNvSpPr txBox="1"/>
          <p:nvPr/>
        </p:nvSpPr>
        <p:spPr>
          <a:xfrm>
            <a:off x="5584449" y="591298"/>
            <a:ext cx="7119102" cy="1685570"/>
          </a:xfrm>
          <a:prstGeom prst="rect">
            <a:avLst/>
          </a:prstGeom>
        </p:spPr>
        <p:txBody>
          <a:bodyPr lIns="0" tIns="0" rIns="0" bIns="0" rtlCol="0" anchor="t">
            <a:spAutoFit/>
          </a:bodyPr>
          <a:lstStyle/>
          <a:p>
            <a:pPr algn="ctr">
              <a:lnSpc>
                <a:spcPts val="13667"/>
              </a:lnSpc>
            </a:pPr>
            <a:r>
              <a:rPr lang="en-US" sz="9762">
                <a:solidFill>
                  <a:srgbClr val="FFFFFF"/>
                </a:solidFill>
                <a:latin typeface="Neue Machina Ultra-Bold"/>
              </a:rPr>
              <a:t>Team</a:t>
            </a:r>
          </a:p>
        </p:txBody>
      </p:sp>
      <p:grpSp>
        <p:nvGrpSpPr>
          <p:cNvPr id="8" name="Group 8"/>
          <p:cNvGrpSpPr/>
          <p:nvPr/>
        </p:nvGrpSpPr>
        <p:grpSpPr>
          <a:xfrm>
            <a:off x="7162213" y="2508846"/>
            <a:ext cx="4290504" cy="6461228"/>
            <a:chOff x="0" y="0"/>
            <a:chExt cx="1565187" cy="2357074"/>
          </a:xfrm>
        </p:grpSpPr>
        <p:sp>
          <p:nvSpPr>
            <p:cNvPr id="9" name="Freeform 9"/>
            <p:cNvSpPr/>
            <p:nvPr/>
          </p:nvSpPr>
          <p:spPr>
            <a:xfrm>
              <a:off x="0" y="0"/>
              <a:ext cx="1565188" cy="2357074"/>
            </a:xfrm>
            <a:custGeom>
              <a:avLst/>
              <a:gdLst/>
              <a:ahLst/>
              <a:cxnLst/>
              <a:rect l="l" t="t" r="r" b="b"/>
              <a:pathLst>
                <a:path w="1565188" h="2357074">
                  <a:moveTo>
                    <a:pt x="1440727" y="2357074"/>
                  </a:moveTo>
                  <a:lnTo>
                    <a:pt x="124460" y="2357074"/>
                  </a:lnTo>
                  <a:cubicBezTo>
                    <a:pt x="55880" y="2357074"/>
                    <a:pt x="0" y="2301194"/>
                    <a:pt x="0" y="2232614"/>
                  </a:cubicBezTo>
                  <a:lnTo>
                    <a:pt x="0" y="124460"/>
                  </a:lnTo>
                  <a:cubicBezTo>
                    <a:pt x="0" y="55880"/>
                    <a:pt x="55880" y="0"/>
                    <a:pt x="124460" y="0"/>
                  </a:cubicBezTo>
                  <a:lnTo>
                    <a:pt x="1440727" y="0"/>
                  </a:lnTo>
                  <a:cubicBezTo>
                    <a:pt x="1509307" y="0"/>
                    <a:pt x="1565188" y="55880"/>
                    <a:pt x="1565188" y="124460"/>
                  </a:cubicBezTo>
                  <a:lnTo>
                    <a:pt x="1565188" y="2232614"/>
                  </a:lnTo>
                  <a:cubicBezTo>
                    <a:pt x="1565188" y="2301194"/>
                    <a:pt x="1509307" y="2357074"/>
                    <a:pt x="1440727" y="2357074"/>
                  </a:cubicBezTo>
                  <a:close/>
                </a:path>
              </a:pathLst>
            </a:custGeom>
            <a:solidFill>
              <a:srgbClr val="2D2F30">
                <a:alpha val="30980"/>
              </a:srgbClr>
            </a:solidFill>
          </p:spPr>
          <p:txBody>
            <a:bodyPr/>
            <a:lstStyle/>
            <a:p>
              <a:endParaRPr lang="en-US"/>
            </a:p>
          </p:txBody>
        </p:sp>
      </p:grpSp>
      <p:grpSp>
        <p:nvGrpSpPr>
          <p:cNvPr id="10" name="Group 10"/>
          <p:cNvGrpSpPr/>
          <p:nvPr/>
        </p:nvGrpSpPr>
        <p:grpSpPr>
          <a:xfrm>
            <a:off x="12310823" y="2508846"/>
            <a:ext cx="4482784" cy="6693207"/>
            <a:chOff x="0" y="0"/>
            <a:chExt cx="1635332" cy="2441700"/>
          </a:xfrm>
        </p:grpSpPr>
        <p:sp>
          <p:nvSpPr>
            <p:cNvPr id="11" name="Freeform 11"/>
            <p:cNvSpPr/>
            <p:nvPr/>
          </p:nvSpPr>
          <p:spPr>
            <a:xfrm>
              <a:off x="0" y="0"/>
              <a:ext cx="1635332" cy="2441700"/>
            </a:xfrm>
            <a:custGeom>
              <a:avLst/>
              <a:gdLst/>
              <a:ahLst/>
              <a:cxnLst/>
              <a:rect l="l" t="t" r="r" b="b"/>
              <a:pathLst>
                <a:path w="1635332" h="2441700">
                  <a:moveTo>
                    <a:pt x="1510872" y="2441700"/>
                  </a:moveTo>
                  <a:lnTo>
                    <a:pt x="124460" y="2441700"/>
                  </a:lnTo>
                  <a:cubicBezTo>
                    <a:pt x="55880" y="2441700"/>
                    <a:pt x="0" y="2385820"/>
                    <a:pt x="0" y="2317240"/>
                  </a:cubicBezTo>
                  <a:lnTo>
                    <a:pt x="0" y="124460"/>
                  </a:lnTo>
                  <a:cubicBezTo>
                    <a:pt x="0" y="55880"/>
                    <a:pt x="55880" y="0"/>
                    <a:pt x="124460" y="0"/>
                  </a:cubicBezTo>
                  <a:lnTo>
                    <a:pt x="1510872" y="0"/>
                  </a:lnTo>
                  <a:cubicBezTo>
                    <a:pt x="1579452" y="0"/>
                    <a:pt x="1635332" y="55880"/>
                    <a:pt x="1635332" y="124460"/>
                  </a:cubicBezTo>
                  <a:lnTo>
                    <a:pt x="1635332" y="2317240"/>
                  </a:lnTo>
                  <a:cubicBezTo>
                    <a:pt x="1635332" y="2385820"/>
                    <a:pt x="1579452" y="2441700"/>
                    <a:pt x="1510872" y="2441700"/>
                  </a:cubicBezTo>
                  <a:close/>
                </a:path>
              </a:pathLst>
            </a:custGeom>
            <a:solidFill>
              <a:srgbClr val="2D2F30">
                <a:alpha val="30980"/>
              </a:srgbClr>
            </a:solidFill>
          </p:spPr>
          <p:txBody>
            <a:bodyPr/>
            <a:lstStyle/>
            <a:p>
              <a:endParaRPr lang="en-US"/>
            </a:p>
          </p:txBody>
        </p:sp>
      </p:grpSp>
      <p:sp>
        <p:nvSpPr>
          <p:cNvPr id="12" name="TextBox 12"/>
          <p:cNvSpPr txBox="1"/>
          <p:nvPr/>
        </p:nvSpPr>
        <p:spPr>
          <a:xfrm>
            <a:off x="1331902" y="3663327"/>
            <a:ext cx="5067171" cy="6623673"/>
          </a:xfrm>
          <a:prstGeom prst="rect">
            <a:avLst/>
          </a:prstGeom>
        </p:spPr>
        <p:txBody>
          <a:bodyPr wrap="square" lIns="0" tIns="0" rIns="0" bIns="0" rtlCol="0" anchor="t">
            <a:spAutoFit/>
          </a:bodyPr>
          <a:lstStyle/>
          <a:p>
            <a:pPr>
              <a:lnSpc>
                <a:spcPts val="5153"/>
              </a:lnSpc>
            </a:pPr>
            <a:r>
              <a:rPr lang="en-US" sz="3681" dirty="0">
                <a:solidFill>
                  <a:srgbClr val="FFFFFF"/>
                </a:solidFill>
                <a:latin typeface="Canva Sans Bold"/>
              </a:rPr>
              <a:t>Amandeep </a:t>
            </a:r>
            <a:r>
              <a:rPr lang="en-US" sz="3681" dirty="0">
                <a:solidFill>
                  <a:srgbClr val="FFFFFF"/>
                </a:solidFill>
                <a:latin typeface="Canva Sans"/>
              </a:rPr>
              <a:t>Srivastava</a:t>
            </a:r>
          </a:p>
          <a:p>
            <a:pPr>
              <a:lnSpc>
                <a:spcPts val="5153"/>
              </a:lnSpc>
            </a:pPr>
            <a:r>
              <a:rPr lang="en-US" sz="3681" dirty="0">
                <a:solidFill>
                  <a:srgbClr val="FFFFFF"/>
                </a:solidFill>
                <a:latin typeface="Canva Sans"/>
              </a:rPr>
              <a:t>(Java)</a:t>
            </a:r>
          </a:p>
          <a:p>
            <a:pPr>
              <a:lnSpc>
                <a:spcPts val="5153"/>
              </a:lnSpc>
            </a:pPr>
            <a:r>
              <a:rPr lang="en-US" sz="3681" dirty="0">
                <a:solidFill>
                  <a:srgbClr val="FFFFFF"/>
                </a:solidFill>
                <a:latin typeface="Canva Sans"/>
              </a:rPr>
              <a:t> </a:t>
            </a:r>
          </a:p>
          <a:p>
            <a:pPr>
              <a:lnSpc>
                <a:spcPts val="5153"/>
              </a:lnSpc>
            </a:pPr>
            <a:r>
              <a:rPr lang="en-US" sz="3681" dirty="0">
                <a:solidFill>
                  <a:srgbClr val="FFFFFF"/>
                </a:solidFill>
                <a:latin typeface="Canva Sans Bold"/>
              </a:rPr>
              <a:t>Nikhil </a:t>
            </a:r>
            <a:r>
              <a:rPr lang="en-US" sz="3681" dirty="0">
                <a:solidFill>
                  <a:srgbClr val="FFFFFF"/>
                </a:solidFill>
                <a:latin typeface="Canva Sans"/>
              </a:rPr>
              <a:t>Srivastava</a:t>
            </a:r>
          </a:p>
          <a:p>
            <a:pPr>
              <a:lnSpc>
                <a:spcPts val="5153"/>
              </a:lnSpc>
            </a:pPr>
            <a:r>
              <a:rPr lang="en-US" sz="3681" dirty="0">
                <a:solidFill>
                  <a:srgbClr val="FFFFFF"/>
                </a:solidFill>
                <a:latin typeface="Canva Sans"/>
              </a:rPr>
              <a:t>(React)</a:t>
            </a:r>
          </a:p>
          <a:p>
            <a:pPr>
              <a:lnSpc>
                <a:spcPts val="5153"/>
              </a:lnSpc>
            </a:pPr>
            <a:endParaRPr lang="en-US" sz="3681" dirty="0">
              <a:solidFill>
                <a:srgbClr val="FFFFFF"/>
              </a:solidFill>
              <a:latin typeface="Canva Sans"/>
            </a:endParaRPr>
          </a:p>
          <a:p>
            <a:pPr>
              <a:lnSpc>
                <a:spcPts val="5153"/>
              </a:lnSpc>
            </a:pPr>
            <a:r>
              <a:rPr lang="en-US" sz="3681" dirty="0">
                <a:solidFill>
                  <a:srgbClr val="FFFFFF"/>
                </a:solidFill>
                <a:latin typeface="Canva Sans Bold"/>
              </a:rPr>
              <a:t>Fahim </a:t>
            </a:r>
            <a:r>
              <a:rPr lang="en-US" sz="3681" dirty="0">
                <a:solidFill>
                  <a:srgbClr val="FFFFFF"/>
                </a:solidFill>
                <a:latin typeface="Canva Sans"/>
              </a:rPr>
              <a:t>Abbasi</a:t>
            </a:r>
          </a:p>
          <a:p>
            <a:pPr>
              <a:lnSpc>
                <a:spcPts val="5153"/>
              </a:lnSpc>
            </a:pPr>
            <a:r>
              <a:rPr lang="en-US" sz="3681" dirty="0">
                <a:solidFill>
                  <a:srgbClr val="FFFFFF"/>
                </a:solidFill>
                <a:latin typeface="Canva Sans"/>
              </a:rPr>
              <a:t>(DevOps)</a:t>
            </a:r>
          </a:p>
          <a:p>
            <a:pPr>
              <a:lnSpc>
                <a:spcPts val="5153"/>
              </a:lnSpc>
            </a:pPr>
            <a:endParaRPr lang="en-US" sz="3681" dirty="0">
              <a:solidFill>
                <a:srgbClr val="FFFFFF"/>
              </a:solidFill>
              <a:latin typeface="Canva Sans"/>
            </a:endParaRPr>
          </a:p>
          <a:p>
            <a:pPr>
              <a:lnSpc>
                <a:spcPts val="5153"/>
              </a:lnSpc>
            </a:pPr>
            <a:endParaRPr lang="en-US" sz="3681" dirty="0">
              <a:solidFill>
                <a:srgbClr val="FFFFFF"/>
              </a:solidFill>
              <a:latin typeface="Canva Sans"/>
            </a:endParaRPr>
          </a:p>
        </p:txBody>
      </p:sp>
      <p:sp>
        <p:nvSpPr>
          <p:cNvPr id="13" name="TextBox 13"/>
          <p:cNvSpPr txBox="1"/>
          <p:nvPr/>
        </p:nvSpPr>
        <p:spPr>
          <a:xfrm>
            <a:off x="7063568" y="3026318"/>
            <a:ext cx="5067171" cy="7290522"/>
          </a:xfrm>
          <a:prstGeom prst="rect">
            <a:avLst/>
          </a:prstGeom>
        </p:spPr>
        <p:txBody>
          <a:bodyPr wrap="square" lIns="0" tIns="0" rIns="0" bIns="0" rtlCol="0" anchor="t">
            <a:spAutoFit/>
          </a:bodyPr>
          <a:lstStyle/>
          <a:p>
            <a:pPr>
              <a:lnSpc>
                <a:spcPts val="5153"/>
              </a:lnSpc>
            </a:pPr>
            <a:r>
              <a:rPr lang="en-US" sz="3681" dirty="0">
                <a:solidFill>
                  <a:srgbClr val="FFFFFF"/>
                </a:solidFill>
                <a:latin typeface="Canva Sans Bold"/>
              </a:rPr>
              <a:t>Prakarsh </a:t>
            </a:r>
            <a:r>
              <a:rPr lang="en-US" sz="3681" dirty="0">
                <a:solidFill>
                  <a:srgbClr val="FFFFFF"/>
                </a:solidFill>
                <a:latin typeface="Canva Sans"/>
              </a:rPr>
              <a:t>Kaushik</a:t>
            </a:r>
          </a:p>
          <a:p>
            <a:pPr>
              <a:lnSpc>
                <a:spcPts val="5153"/>
              </a:lnSpc>
            </a:pPr>
            <a:r>
              <a:rPr lang="en-US" sz="3681" dirty="0">
                <a:solidFill>
                  <a:srgbClr val="FFFFFF"/>
                </a:solidFill>
                <a:latin typeface="Canva Sans"/>
              </a:rPr>
              <a:t>(Java)</a:t>
            </a:r>
          </a:p>
          <a:p>
            <a:pPr>
              <a:lnSpc>
                <a:spcPts val="5153"/>
              </a:lnSpc>
            </a:pPr>
            <a:r>
              <a:rPr lang="en-US" sz="3681" dirty="0">
                <a:solidFill>
                  <a:srgbClr val="FFFFFF"/>
                </a:solidFill>
                <a:latin typeface="Canva Sans"/>
              </a:rPr>
              <a:t> </a:t>
            </a:r>
          </a:p>
          <a:p>
            <a:pPr>
              <a:lnSpc>
                <a:spcPts val="5153"/>
              </a:lnSpc>
            </a:pPr>
            <a:r>
              <a:rPr lang="en-US" sz="3681" dirty="0">
                <a:solidFill>
                  <a:srgbClr val="FFFFFF"/>
                </a:solidFill>
                <a:latin typeface="Canva Sans Bold"/>
              </a:rPr>
              <a:t>Pratham </a:t>
            </a:r>
            <a:r>
              <a:rPr lang="en-US" sz="3681" dirty="0">
                <a:solidFill>
                  <a:srgbClr val="FFFFFF"/>
                </a:solidFill>
                <a:latin typeface="Canva Sans"/>
              </a:rPr>
              <a:t>Maheshwari</a:t>
            </a:r>
          </a:p>
          <a:p>
            <a:pPr>
              <a:lnSpc>
                <a:spcPts val="5153"/>
              </a:lnSpc>
            </a:pPr>
            <a:r>
              <a:rPr lang="en-US" sz="3681" dirty="0">
                <a:solidFill>
                  <a:srgbClr val="FFFFFF"/>
                </a:solidFill>
                <a:latin typeface="Canva Sans"/>
              </a:rPr>
              <a:t>(Java)</a:t>
            </a:r>
          </a:p>
          <a:p>
            <a:pPr>
              <a:lnSpc>
                <a:spcPts val="5153"/>
              </a:lnSpc>
            </a:pPr>
            <a:endParaRPr lang="en-US" sz="3681" dirty="0">
              <a:solidFill>
                <a:srgbClr val="FFFFFF"/>
              </a:solidFill>
              <a:latin typeface="Canva Sans"/>
            </a:endParaRPr>
          </a:p>
          <a:p>
            <a:pPr>
              <a:lnSpc>
                <a:spcPts val="5153"/>
              </a:lnSpc>
            </a:pPr>
            <a:r>
              <a:rPr lang="en-US" sz="3681" dirty="0" err="1">
                <a:solidFill>
                  <a:srgbClr val="FFFFFF"/>
                </a:solidFill>
                <a:latin typeface="Canva Sans Bold"/>
              </a:rPr>
              <a:t>Saijal</a:t>
            </a:r>
            <a:r>
              <a:rPr lang="en-US" sz="3681" dirty="0">
                <a:solidFill>
                  <a:srgbClr val="FFFFFF"/>
                </a:solidFill>
                <a:latin typeface="Canva Sans Bold"/>
              </a:rPr>
              <a:t> </a:t>
            </a:r>
            <a:r>
              <a:rPr lang="en-US" sz="3681" dirty="0">
                <a:solidFill>
                  <a:srgbClr val="FFFFFF"/>
                </a:solidFill>
                <a:latin typeface="Canva Sans"/>
              </a:rPr>
              <a:t>Gupta</a:t>
            </a:r>
          </a:p>
          <a:p>
            <a:pPr>
              <a:lnSpc>
                <a:spcPts val="5153"/>
              </a:lnSpc>
            </a:pPr>
            <a:r>
              <a:rPr lang="en-US" sz="3681" dirty="0">
                <a:solidFill>
                  <a:srgbClr val="FFFFFF"/>
                </a:solidFill>
                <a:latin typeface="Canva Sans"/>
              </a:rPr>
              <a:t>(Java)</a:t>
            </a:r>
          </a:p>
          <a:p>
            <a:pPr>
              <a:lnSpc>
                <a:spcPts val="5153"/>
              </a:lnSpc>
            </a:pPr>
            <a:endParaRPr lang="en-US" sz="3681" dirty="0">
              <a:solidFill>
                <a:srgbClr val="FFFFFF"/>
              </a:solidFill>
              <a:latin typeface="Canva Sans"/>
            </a:endParaRPr>
          </a:p>
          <a:p>
            <a:pPr>
              <a:lnSpc>
                <a:spcPts val="5153"/>
              </a:lnSpc>
            </a:pPr>
            <a:endParaRPr lang="en-US" sz="3681" dirty="0">
              <a:solidFill>
                <a:srgbClr val="FFFFFF"/>
              </a:solidFill>
              <a:latin typeface="Canva Sans"/>
            </a:endParaRPr>
          </a:p>
          <a:p>
            <a:pPr>
              <a:lnSpc>
                <a:spcPts val="5153"/>
              </a:lnSpc>
            </a:pPr>
            <a:endParaRPr lang="en-US" sz="3681" dirty="0">
              <a:solidFill>
                <a:srgbClr val="FFFFFF"/>
              </a:solidFill>
              <a:latin typeface="Canva Sans"/>
            </a:endParaRPr>
          </a:p>
        </p:txBody>
      </p:sp>
      <p:sp>
        <p:nvSpPr>
          <p:cNvPr id="14" name="TextBox 14"/>
          <p:cNvSpPr txBox="1"/>
          <p:nvPr/>
        </p:nvSpPr>
        <p:spPr>
          <a:xfrm>
            <a:off x="12614426" y="1130503"/>
            <a:ext cx="4708663" cy="9291070"/>
          </a:xfrm>
          <a:prstGeom prst="rect">
            <a:avLst/>
          </a:prstGeom>
        </p:spPr>
        <p:txBody>
          <a:bodyPr lIns="0" tIns="0" rIns="0" bIns="0" rtlCol="0" anchor="t">
            <a:spAutoFit/>
          </a:bodyPr>
          <a:lstStyle/>
          <a:p>
            <a:pPr>
              <a:lnSpc>
                <a:spcPts val="5153"/>
              </a:lnSpc>
            </a:pPr>
            <a:endParaRPr lang="en-US" sz="3681" dirty="0">
              <a:solidFill>
                <a:srgbClr val="FFFFFF"/>
              </a:solidFill>
              <a:latin typeface="Canva Sans"/>
            </a:endParaRPr>
          </a:p>
          <a:p>
            <a:pPr>
              <a:lnSpc>
                <a:spcPts val="5153"/>
              </a:lnSpc>
            </a:pPr>
            <a:r>
              <a:rPr lang="en-US" sz="3681" dirty="0">
                <a:solidFill>
                  <a:srgbClr val="FFFFFF"/>
                </a:solidFill>
                <a:latin typeface="Canva Sans Bold"/>
              </a:rPr>
              <a:t>Suryanshu </a:t>
            </a:r>
            <a:r>
              <a:rPr lang="en-US" sz="3681" dirty="0">
                <a:solidFill>
                  <a:srgbClr val="FFFFFF"/>
                </a:solidFill>
                <a:latin typeface="Canva Sans"/>
              </a:rPr>
              <a:t>Verma</a:t>
            </a:r>
          </a:p>
          <a:p>
            <a:pPr>
              <a:lnSpc>
                <a:spcPts val="5153"/>
              </a:lnSpc>
            </a:pPr>
            <a:r>
              <a:rPr lang="en-US" sz="3681" dirty="0">
                <a:solidFill>
                  <a:srgbClr val="FFFFFF"/>
                </a:solidFill>
                <a:latin typeface="Canva Sans"/>
              </a:rPr>
              <a:t>(React)</a:t>
            </a:r>
          </a:p>
          <a:p>
            <a:pPr>
              <a:lnSpc>
                <a:spcPts val="5153"/>
              </a:lnSpc>
            </a:pPr>
            <a:endParaRPr lang="en-US" sz="3681" dirty="0">
              <a:solidFill>
                <a:srgbClr val="FFFFFF"/>
              </a:solidFill>
              <a:latin typeface="Canva Sans"/>
            </a:endParaRPr>
          </a:p>
          <a:p>
            <a:pPr>
              <a:lnSpc>
                <a:spcPts val="5153"/>
              </a:lnSpc>
            </a:pPr>
            <a:r>
              <a:rPr lang="en-US" sz="3681" dirty="0" err="1">
                <a:solidFill>
                  <a:srgbClr val="FFFFFF"/>
                </a:solidFill>
                <a:latin typeface="Canva Sans Bold"/>
              </a:rPr>
              <a:t>Tanishka</a:t>
            </a:r>
            <a:r>
              <a:rPr lang="en-US" sz="3681" dirty="0">
                <a:solidFill>
                  <a:srgbClr val="FFFFFF"/>
                </a:solidFill>
                <a:latin typeface="Canva Sans Bold"/>
              </a:rPr>
              <a:t> </a:t>
            </a:r>
            <a:r>
              <a:rPr lang="en-US" sz="3681" dirty="0">
                <a:solidFill>
                  <a:srgbClr val="FFFFFF"/>
                </a:solidFill>
                <a:latin typeface="Canva Sans"/>
              </a:rPr>
              <a:t>Sati</a:t>
            </a:r>
          </a:p>
          <a:p>
            <a:pPr>
              <a:lnSpc>
                <a:spcPts val="5153"/>
              </a:lnSpc>
            </a:pPr>
            <a:r>
              <a:rPr lang="en-US" sz="3681" dirty="0">
                <a:solidFill>
                  <a:srgbClr val="FFFFFF"/>
                </a:solidFill>
                <a:latin typeface="Canva Sans"/>
              </a:rPr>
              <a:t>(React)</a:t>
            </a:r>
          </a:p>
          <a:p>
            <a:pPr>
              <a:lnSpc>
                <a:spcPts val="5153"/>
              </a:lnSpc>
            </a:pPr>
            <a:endParaRPr lang="en-US" sz="3681" dirty="0">
              <a:solidFill>
                <a:srgbClr val="FFFFFF"/>
              </a:solidFill>
              <a:latin typeface="Canva Sans"/>
            </a:endParaRPr>
          </a:p>
          <a:p>
            <a:pPr>
              <a:lnSpc>
                <a:spcPts val="5153"/>
              </a:lnSpc>
            </a:pPr>
            <a:r>
              <a:rPr lang="en-US" sz="3681" dirty="0">
                <a:solidFill>
                  <a:srgbClr val="FFFFFF"/>
                </a:solidFill>
                <a:latin typeface="Canva Sans Bold"/>
              </a:rPr>
              <a:t>Hardik </a:t>
            </a:r>
            <a:r>
              <a:rPr lang="en-US" sz="3681" dirty="0">
                <a:solidFill>
                  <a:srgbClr val="FFFFFF"/>
                </a:solidFill>
                <a:latin typeface="Canva Sans"/>
              </a:rPr>
              <a:t>Agarwal</a:t>
            </a:r>
          </a:p>
          <a:p>
            <a:pPr>
              <a:lnSpc>
                <a:spcPts val="5153"/>
              </a:lnSpc>
            </a:pPr>
            <a:r>
              <a:rPr lang="en-US" sz="3681" dirty="0">
                <a:solidFill>
                  <a:srgbClr val="FFFFFF"/>
                </a:solidFill>
                <a:latin typeface="Canva Sans"/>
              </a:rPr>
              <a:t>(DevOps)</a:t>
            </a:r>
          </a:p>
          <a:p>
            <a:pPr>
              <a:lnSpc>
                <a:spcPts val="5153"/>
              </a:lnSpc>
            </a:pPr>
            <a:endParaRPr lang="en-US" sz="3681" dirty="0">
              <a:solidFill>
                <a:srgbClr val="FFFFFF"/>
              </a:solidFill>
              <a:latin typeface="Canva Sans"/>
            </a:endParaRPr>
          </a:p>
          <a:p>
            <a:pPr>
              <a:lnSpc>
                <a:spcPts val="5153"/>
              </a:lnSpc>
            </a:pPr>
            <a:r>
              <a:rPr lang="en-US" sz="3681" dirty="0" err="1">
                <a:solidFill>
                  <a:srgbClr val="FFFFFF"/>
                </a:solidFill>
                <a:latin typeface="Canva Sans Bold"/>
              </a:rPr>
              <a:t>Saransh</a:t>
            </a:r>
            <a:r>
              <a:rPr lang="en-US" sz="3681" dirty="0">
                <a:solidFill>
                  <a:srgbClr val="FFFFFF"/>
                </a:solidFill>
                <a:latin typeface="Canva Sans Bold"/>
              </a:rPr>
              <a:t> </a:t>
            </a:r>
            <a:r>
              <a:rPr lang="en-US" sz="3681" dirty="0">
                <a:solidFill>
                  <a:srgbClr val="FFFFFF"/>
                </a:solidFill>
                <a:latin typeface="Canva Sans"/>
              </a:rPr>
              <a:t>Pathak</a:t>
            </a:r>
          </a:p>
          <a:p>
            <a:pPr>
              <a:lnSpc>
                <a:spcPts val="5153"/>
              </a:lnSpc>
            </a:pPr>
            <a:r>
              <a:rPr lang="en-US" sz="3681" dirty="0">
                <a:solidFill>
                  <a:srgbClr val="FFFFFF"/>
                </a:solidFill>
                <a:latin typeface="Canva Sans"/>
              </a:rPr>
              <a:t>(Java)</a:t>
            </a:r>
          </a:p>
          <a:p>
            <a:pPr>
              <a:lnSpc>
                <a:spcPts val="5153"/>
              </a:lnSpc>
            </a:pPr>
            <a:endParaRPr lang="en-US" sz="3681" dirty="0">
              <a:solidFill>
                <a:srgbClr val="FFFFFF"/>
              </a:solidFill>
              <a:latin typeface="Canva Sans"/>
            </a:endParaRPr>
          </a:p>
          <a:p>
            <a:pPr>
              <a:lnSpc>
                <a:spcPts val="5153"/>
              </a:lnSpc>
            </a:pPr>
            <a:endParaRPr lang="en-US" sz="3681" dirty="0">
              <a:solidFill>
                <a:srgbClr val="FFFFFF"/>
              </a:solidFill>
              <a:latin typeface="Canva Sans"/>
            </a:endParaRPr>
          </a:p>
        </p:txBody>
      </p:sp>
      <p:sp>
        <p:nvSpPr>
          <p:cNvPr id="15" name="Freeform 15"/>
          <p:cNvSpPr/>
          <p:nvPr/>
        </p:nvSpPr>
        <p:spPr>
          <a:xfrm>
            <a:off x="16031144" y="9772526"/>
            <a:ext cx="2284869" cy="514474"/>
          </a:xfrm>
          <a:custGeom>
            <a:avLst/>
            <a:gdLst/>
            <a:ahLst/>
            <a:cxnLst/>
            <a:rect l="l" t="t" r="r" b="b"/>
            <a:pathLst>
              <a:path w="2284869" h="514474">
                <a:moveTo>
                  <a:pt x="0" y="0"/>
                </a:moveTo>
                <a:lnTo>
                  <a:pt x="2284869" y="0"/>
                </a:lnTo>
                <a:lnTo>
                  <a:pt x="2284869" y="514473"/>
                </a:lnTo>
                <a:lnTo>
                  <a:pt x="0" y="514473"/>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1000" y="2686748"/>
            <a:ext cx="14325600" cy="1468693"/>
          </a:xfrm>
          <a:custGeom>
            <a:avLst/>
            <a:gdLst/>
            <a:ahLst/>
            <a:cxnLst/>
            <a:rect l="l" t="t" r="r" b="b"/>
            <a:pathLst>
              <a:path w="7966832" h="7966832">
                <a:moveTo>
                  <a:pt x="0" y="0"/>
                </a:moveTo>
                <a:lnTo>
                  <a:pt x="7966832" y="0"/>
                </a:lnTo>
                <a:lnTo>
                  <a:pt x="7966832" y="7966832"/>
                </a:lnTo>
                <a:lnTo>
                  <a:pt x="0" y="79668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r>
              <a:rPr lang="en-US" sz="2400" dirty="0">
                <a:latin typeface="Montserrat Classic Bold" panose="020B0604020202020204" charset="0"/>
              </a:rPr>
              <a:t>In this presentation, we will outline the key aspects of our ambitious project to recreate the Thomas Cook website, detailing the scope, technologies, and strategies involved.  </a:t>
            </a:r>
          </a:p>
          <a:p>
            <a:endParaRPr lang="en-US" sz="2400" dirty="0">
              <a:latin typeface="Montserrat Classic Bold" panose="020B0604020202020204" charset="0"/>
            </a:endParaRPr>
          </a:p>
          <a:p>
            <a:endParaRPr lang="en-US" sz="2400" dirty="0">
              <a:latin typeface="Montserrat Classic Bold" panose="020B0604020202020204" charset="0"/>
            </a:endParaRPr>
          </a:p>
        </p:txBody>
      </p:sp>
      <p:sp>
        <p:nvSpPr>
          <p:cNvPr id="3" name="Freeform 3"/>
          <p:cNvSpPr/>
          <p:nvPr/>
        </p:nvSpPr>
        <p:spPr>
          <a:xfrm>
            <a:off x="-609600" y="-1096647"/>
            <a:ext cx="3874294" cy="2862135"/>
          </a:xfrm>
          <a:custGeom>
            <a:avLst/>
            <a:gdLst/>
            <a:ahLst/>
            <a:cxnLst/>
            <a:rect l="l" t="t" r="r" b="b"/>
            <a:pathLst>
              <a:path w="3874294" h="2862135">
                <a:moveTo>
                  <a:pt x="0" y="0"/>
                </a:moveTo>
                <a:lnTo>
                  <a:pt x="3874295" y="0"/>
                </a:lnTo>
                <a:lnTo>
                  <a:pt x="3874295" y="2862134"/>
                </a:lnTo>
                <a:lnTo>
                  <a:pt x="0" y="2862134"/>
                </a:lnTo>
                <a:lnTo>
                  <a:pt x="0" y="0"/>
                </a:lnTo>
                <a:close/>
              </a:path>
            </a:pathLst>
          </a:custGeom>
          <a:blipFill>
            <a:blip r:embed="rId5"/>
            <a:stretch>
              <a:fillRect/>
            </a:stretch>
          </a:blipFill>
        </p:spPr>
        <p:txBody>
          <a:bodyPr/>
          <a:lstStyle/>
          <a:p>
            <a:endParaRPr lang="en-US"/>
          </a:p>
        </p:txBody>
      </p:sp>
      <p:sp>
        <p:nvSpPr>
          <p:cNvPr id="4" name="Freeform 4"/>
          <p:cNvSpPr/>
          <p:nvPr/>
        </p:nvSpPr>
        <p:spPr>
          <a:xfrm>
            <a:off x="11284197" y="3924300"/>
            <a:ext cx="8959061" cy="6831284"/>
          </a:xfrm>
          <a:custGeom>
            <a:avLst/>
            <a:gdLst/>
            <a:ahLst/>
            <a:cxnLst/>
            <a:rect l="l" t="t" r="r" b="b"/>
            <a:pathLst>
              <a:path w="8959061" h="6831284">
                <a:moveTo>
                  <a:pt x="0" y="0"/>
                </a:moveTo>
                <a:lnTo>
                  <a:pt x="8959061" y="0"/>
                </a:lnTo>
                <a:lnTo>
                  <a:pt x="8959061" y="6831284"/>
                </a:lnTo>
                <a:lnTo>
                  <a:pt x="0" y="6831284"/>
                </a:lnTo>
                <a:lnTo>
                  <a:pt x="0" y="0"/>
                </a:lnTo>
                <a:close/>
              </a:path>
            </a:pathLst>
          </a:custGeom>
          <a:blipFill>
            <a:blip r:embed="rId6"/>
            <a:stretch>
              <a:fillRect/>
            </a:stretch>
          </a:blipFill>
        </p:spPr>
        <p:txBody>
          <a:bodyPr/>
          <a:lstStyle/>
          <a:p>
            <a:endParaRPr lang="en-US"/>
          </a:p>
        </p:txBody>
      </p:sp>
      <p:sp>
        <p:nvSpPr>
          <p:cNvPr id="5" name="TextBox 5"/>
          <p:cNvSpPr txBox="1"/>
          <p:nvPr/>
        </p:nvSpPr>
        <p:spPr>
          <a:xfrm>
            <a:off x="2438400" y="72286"/>
            <a:ext cx="9289521" cy="1685603"/>
          </a:xfrm>
          <a:prstGeom prst="rect">
            <a:avLst/>
          </a:prstGeom>
        </p:spPr>
        <p:txBody>
          <a:bodyPr lIns="0" tIns="0" rIns="0" bIns="0" rtlCol="0" anchor="t">
            <a:spAutoFit/>
          </a:bodyPr>
          <a:lstStyle/>
          <a:p>
            <a:pPr algn="ctr">
              <a:lnSpc>
                <a:spcPts val="13667"/>
              </a:lnSpc>
            </a:pPr>
            <a:r>
              <a:rPr lang="en-US" sz="9762" dirty="0">
                <a:solidFill>
                  <a:srgbClr val="FFFFFF"/>
                </a:solidFill>
                <a:latin typeface="Neue Machina Ultra-Bold"/>
              </a:rPr>
              <a:t>Introduction</a:t>
            </a:r>
          </a:p>
        </p:txBody>
      </p:sp>
      <p:sp>
        <p:nvSpPr>
          <p:cNvPr id="6" name="TextBox 6"/>
          <p:cNvSpPr txBox="1"/>
          <p:nvPr/>
        </p:nvSpPr>
        <p:spPr>
          <a:xfrm>
            <a:off x="7924800" y="1690313"/>
            <a:ext cx="12930733" cy="532005"/>
          </a:xfrm>
          <a:prstGeom prst="rect">
            <a:avLst/>
          </a:prstGeom>
        </p:spPr>
        <p:txBody>
          <a:bodyPr lIns="0" tIns="0" rIns="0" bIns="0" rtlCol="0" anchor="t">
            <a:spAutoFit/>
          </a:bodyPr>
          <a:lstStyle/>
          <a:p>
            <a:pPr>
              <a:lnSpc>
                <a:spcPts val="4591"/>
              </a:lnSpc>
            </a:pPr>
            <a:r>
              <a:rPr lang="en-US" sz="2800" dirty="0">
                <a:latin typeface="Montserrat Classic Bold" panose="020B0604020202020204" charset="0"/>
              </a:rPr>
              <a:t>Welcome to the Thomas Cook Website Clone Project!</a:t>
            </a:r>
          </a:p>
        </p:txBody>
      </p:sp>
      <p:sp>
        <p:nvSpPr>
          <p:cNvPr id="7" name="Freeform 7"/>
          <p:cNvSpPr/>
          <p:nvPr/>
        </p:nvSpPr>
        <p:spPr>
          <a:xfrm>
            <a:off x="15763728" y="9483228"/>
            <a:ext cx="2284869" cy="514474"/>
          </a:xfrm>
          <a:custGeom>
            <a:avLst/>
            <a:gdLst/>
            <a:ahLst/>
            <a:cxnLst/>
            <a:rect l="l" t="t" r="r" b="b"/>
            <a:pathLst>
              <a:path w="2284869" h="514474">
                <a:moveTo>
                  <a:pt x="0" y="0"/>
                </a:moveTo>
                <a:lnTo>
                  <a:pt x="2284869" y="0"/>
                </a:lnTo>
                <a:lnTo>
                  <a:pt x="2284869" y="514473"/>
                </a:lnTo>
                <a:lnTo>
                  <a:pt x="0" y="514473"/>
                </a:lnTo>
                <a:lnTo>
                  <a:pt x="0" y="0"/>
                </a:lnTo>
                <a:close/>
              </a:path>
            </a:pathLst>
          </a:custGeom>
          <a:blipFill>
            <a:blip r:embed="rId7"/>
            <a:stretch>
              <a:fillRect/>
            </a:stretch>
          </a:blipFill>
        </p:spPr>
        <p:txBody>
          <a:bodyPr/>
          <a:lstStyle/>
          <a:p>
            <a:endParaRPr lang="en-US"/>
          </a:p>
        </p:txBody>
      </p:sp>
      <p:pic>
        <p:nvPicPr>
          <p:cNvPr id="10" name="Picture 9">
            <a:extLst>
              <a:ext uri="{FF2B5EF4-FFF2-40B4-BE49-F238E27FC236}">
                <a16:creationId xmlns:a16="http://schemas.microsoft.com/office/drawing/2014/main" id="{1BA4E7CD-D424-6BA4-6418-0F5249DF9508}"/>
              </a:ext>
            </a:extLst>
          </p:cNvPr>
          <p:cNvPicPr>
            <a:picLocks noChangeAspect="1"/>
          </p:cNvPicPr>
          <p:nvPr/>
        </p:nvPicPr>
        <p:blipFill>
          <a:blip r:embed="rId8"/>
          <a:stretch>
            <a:fillRect/>
          </a:stretch>
        </p:blipFill>
        <p:spPr>
          <a:xfrm>
            <a:off x="422982" y="4152900"/>
            <a:ext cx="11277600" cy="537024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609600" y="-1096647"/>
            <a:ext cx="3874294" cy="2862135"/>
          </a:xfrm>
          <a:custGeom>
            <a:avLst/>
            <a:gdLst/>
            <a:ahLst/>
            <a:cxnLst/>
            <a:rect l="l" t="t" r="r" b="b"/>
            <a:pathLst>
              <a:path w="3874294" h="2862135">
                <a:moveTo>
                  <a:pt x="0" y="0"/>
                </a:moveTo>
                <a:lnTo>
                  <a:pt x="3874295" y="0"/>
                </a:lnTo>
                <a:lnTo>
                  <a:pt x="3874295" y="2862134"/>
                </a:lnTo>
                <a:lnTo>
                  <a:pt x="0" y="2862134"/>
                </a:lnTo>
                <a:lnTo>
                  <a:pt x="0" y="0"/>
                </a:lnTo>
                <a:close/>
              </a:path>
            </a:pathLst>
          </a:custGeom>
          <a:blipFill>
            <a:blip r:embed="rId2"/>
            <a:stretch>
              <a:fillRect/>
            </a:stretch>
          </a:blipFill>
        </p:spPr>
        <p:txBody>
          <a:bodyPr/>
          <a:lstStyle/>
          <a:p>
            <a:endParaRPr lang="en-US"/>
          </a:p>
        </p:txBody>
      </p:sp>
      <p:sp>
        <p:nvSpPr>
          <p:cNvPr id="4" name="Freeform 4"/>
          <p:cNvSpPr/>
          <p:nvPr/>
        </p:nvSpPr>
        <p:spPr>
          <a:xfrm>
            <a:off x="12573000" y="4965476"/>
            <a:ext cx="8959061" cy="6831284"/>
          </a:xfrm>
          <a:custGeom>
            <a:avLst/>
            <a:gdLst/>
            <a:ahLst/>
            <a:cxnLst/>
            <a:rect l="l" t="t" r="r" b="b"/>
            <a:pathLst>
              <a:path w="8959061" h="6831284">
                <a:moveTo>
                  <a:pt x="0" y="0"/>
                </a:moveTo>
                <a:lnTo>
                  <a:pt x="8959061" y="0"/>
                </a:lnTo>
                <a:lnTo>
                  <a:pt x="8959061" y="6831284"/>
                </a:lnTo>
                <a:lnTo>
                  <a:pt x="0" y="6831284"/>
                </a:lnTo>
                <a:lnTo>
                  <a:pt x="0" y="0"/>
                </a:lnTo>
                <a:close/>
              </a:path>
            </a:pathLst>
          </a:custGeom>
          <a:blipFill>
            <a:blip r:embed="rId3"/>
            <a:stretch>
              <a:fillRect/>
            </a:stretch>
          </a:blipFill>
        </p:spPr>
        <p:txBody>
          <a:bodyPr/>
          <a:lstStyle/>
          <a:p>
            <a:endParaRPr lang="en-US"/>
          </a:p>
        </p:txBody>
      </p:sp>
      <p:sp>
        <p:nvSpPr>
          <p:cNvPr id="7" name="Freeform 7"/>
          <p:cNvSpPr/>
          <p:nvPr/>
        </p:nvSpPr>
        <p:spPr>
          <a:xfrm>
            <a:off x="15763728" y="9483228"/>
            <a:ext cx="2284869" cy="514474"/>
          </a:xfrm>
          <a:custGeom>
            <a:avLst/>
            <a:gdLst/>
            <a:ahLst/>
            <a:cxnLst/>
            <a:rect l="l" t="t" r="r" b="b"/>
            <a:pathLst>
              <a:path w="2284869" h="514474">
                <a:moveTo>
                  <a:pt x="0" y="0"/>
                </a:moveTo>
                <a:lnTo>
                  <a:pt x="2284869" y="0"/>
                </a:lnTo>
                <a:lnTo>
                  <a:pt x="2284869" y="514473"/>
                </a:lnTo>
                <a:lnTo>
                  <a:pt x="0" y="514473"/>
                </a:lnTo>
                <a:lnTo>
                  <a:pt x="0" y="0"/>
                </a:lnTo>
                <a:close/>
              </a:path>
            </a:pathLst>
          </a:custGeom>
          <a:blipFill>
            <a:blip r:embed="rId4"/>
            <a:stretch>
              <a:fillRect/>
            </a:stretch>
          </a:blipFill>
        </p:spPr>
        <p:txBody>
          <a:bodyPr/>
          <a:lstStyle/>
          <a:p>
            <a:endParaRPr lang="en-US"/>
          </a:p>
        </p:txBody>
      </p:sp>
      <p:sp>
        <p:nvSpPr>
          <p:cNvPr id="9" name="Rectangle 2">
            <a:extLst>
              <a:ext uri="{FF2B5EF4-FFF2-40B4-BE49-F238E27FC236}">
                <a16:creationId xmlns:a16="http://schemas.microsoft.com/office/drawing/2014/main" id="{9A9C91F2-C766-16CA-2764-C09691C55D83}"/>
              </a:ext>
            </a:extLst>
          </p:cNvPr>
          <p:cNvSpPr>
            <a:spLocks noChangeArrowheads="1"/>
          </p:cNvSpPr>
          <p:nvPr/>
        </p:nvSpPr>
        <p:spPr bwMode="auto">
          <a:xfrm>
            <a:off x="1066800" y="3471698"/>
            <a:ext cx="1295400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2800" b="0" i="0" u="none" strike="noStrike" cap="none" normalizeH="0" baseline="0" dirty="0">
                <a:ln>
                  <a:noFill/>
                </a:ln>
                <a:effectLst/>
                <a:latin typeface="Montserrat Classic Bold" panose="020B0604020202020204" charset="0"/>
              </a:rPr>
              <a:t>This project holds immense significance as it aims to improve our skills and develop a project that tap into the travel and tourism market, offering users a reliable and user-friendly platform for planning their trips.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800" b="0" i="0" u="none" strike="noStrike" cap="none" normalizeH="0" baseline="0" dirty="0">
              <a:ln>
                <a:noFill/>
              </a:ln>
              <a:effectLst/>
              <a:latin typeface="Montserrat Classic Bold" panose="020B0604020202020204" charset="0"/>
            </a:endParaRPr>
          </a:p>
          <a:p>
            <a:pPr marL="0" marR="0" lvl="0" indent="0" algn="l" defTabSz="914400" rtl="0" eaLnBrk="0" fontAlgn="base" latinLnBrk="0" hangingPunct="0">
              <a:lnSpc>
                <a:spcPct val="100000"/>
              </a:lnSpc>
              <a:spcBef>
                <a:spcPct val="0"/>
              </a:spcBef>
              <a:spcAft>
                <a:spcPct val="0"/>
              </a:spcAft>
              <a:buClrTx/>
              <a:buSzTx/>
              <a:tabLst/>
            </a:pPr>
            <a:endParaRPr lang="en-US" altLang="en-US" sz="2800" dirty="0">
              <a:latin typeface="Montserrat Classic Bold" panose="020B060402020202020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800" b="0" i="0" u="none" strike="noStrike" cap="none" normalizeH="0" baseline="0" dirty="0">
                <a:ln>
                  <a:noFill/>
                </a:ln>
                <a:effectLst/>
                <a:latin typeface="Montserrat Classic Bold" panose="020B0604020202020204" charset="0"/>
              </a:rPr>
              <a:t>Our main goals are to capture a similar user interface, offer a range of travel services, and deliver an exceptional user experience that </a:t>
            </a:r>
            <a:r>
              <a:rPr lang="en-US" altLang="en-US" sz="2800" dirty="0">
                <a:latin typeface="Montserrat Classic Bold" panose="020B0604020202020204" charset="0"/>
              </a:rPr>
              <a:t>mimics</a:t>
            </a:r>
            <a:r>
              <a:rPr kumimoji="0" lang="en-US" altLang="en-US" sz="2800" b="0" i="0" u="none" strike="noStrike" cap="none" normalizeH="0" baseline="0" dirty="0">
                <a:ln>
                  <a:noFill/>
                </a:ln>
                <a:effectLst/>
                <a:latin typeface="Montserrat Classic Bold" panose="020B0604020202020204" charset="0"/>
              </a:rPr>
              <a:t> the original Thomas Cook website.</a:t>
            </a:r>
          </a:p>
        </p:txBody>
      </p:sp>
      <p:pic>
        <p:nvPicPr>
          <p:cNvPr id="10" name="Picture 9" descr="A blue circle with yellow c in it&#10;&#10;Description automatically generated">
            <a:extLst>
              <a:ext uri="{FF2B5EF4-FFF2-40B4-BE49-F238E27FC236}">
                <a16:creationId xmlns:a16="http://schemas.microsoft.com/office/drawing/2014/main" id="{53CB00AE-B9EA-DF3A-A5AA-C02320043D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39600" y="-72862"/>
            <a:ext cx="5334000" cy="2959395"/>
          </a:xfrm>
          <a:prstGeom prst="rect">
            <a:avLst/>
          </a:prstGeom>
        </p:spPr>
      </p:pic>
    </p:spTree>
    <p:extLst>
      <p:ext uri="{BB962C8B-B14F-4D97-AF65-F5344CB8AC3E}">
        <p14:creationId xmlns:p14="http://schemas.microsoft.com/office/powerpoint/2010/main" val="37797983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67504" y="7872196"/>
            <a:ext cx="8086060" cy="8086060"/>
          </a:xfrm>
          <a:custGeom>
            <a:avLst/>
            <a:gdLst/>
            <a:ahLst/>
            <a:cxnLst/>
            <a:rect l="l" t="t" r="r" b="b"/>
            <a:pathLst>
              <a:path w="8086060" h="8086060">
                <a:moveTo>
                  <a:pt x="0" y="0"/>
                </a:moveTo>
                <a:lnTo>
                  <a:pt x="8086060" y="0"/>
                </a:lnTo>
                <a:lnTo>
                  <a:pt x="8086060" y="8086061"/>
                </a:lnTo>
                <a:lnTo>
                  <a:pt x="0" y="80860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72475" y="-580742"/>
            <a:ext cx="2292647" cy="2635226"/>
          </a:xfrm>
          <a:custGeom>
            <a:avLst/>
            <a:gdLst/>
            <a:ahLst/>
            <a:cxnLst/>
            <a:rect l="l" t="t" r="r" b="b"/>
            <a:pathLst>
              <a:path w="2292647" h="2635226">
                <a:moveTo>
                  <a:pt x="0" y="0"/>
                </a:moveTo>
                <a:lnTo>
                  <a:pt x="2292647" y="0"/>
                </a:lnTo>
                <a:lnTo>
                  <a:pt x="2292647" y="2635226"/>
                </a:lnTo>
                <a:lnTo>
                  <a:pt x="0" y="2635226"/>
                </a:lnTo>
                <a:lnTo>
                  <a:pt x="0" y="0"/>
                </a:lnTo>
                <a:close/>
              </a:path>
            </a:pathLst>
          </a:custGeom>
          <a:blipFill>
            <a:blip r:embed="rId4"/>
            <a:stretch>
              <a:fillRect/>
            </a:stretch>
          </a:blipFill>
        </p:spPr>
        <p:txBody>
          <a:bodyPr/>
          <a:lstStyle/>
          <a:p>
            <a:endParaRPr lang="en-US"/>
          </a:p>
        </p:txBody>
      </p:sp>
      <p:sp>
        <p:nvSpPr>
          <p:cNvPr id="4" name="Freeform 4"/>
          <p:cNvSpPr/>
          <p:nvPr/>
        </p:nvSpPr>
        <p:spPr>
          <a:xfrm rot="1953174">
            <a:off x="-1547960" y="8766770"/>
            <a:ext cx="5153321" cy="3040459"/>
          </a:xfrm>
          <a:custGeom>
            <a:avLst/>
            <a:gdLst/>
            <a:ahLst/>
            <a:cxnLst/>
            <a:rect l="l" t="t" r="r" b="b"/>
            <a:pathLst>
              <a:path w="5153321" h="3040459">
                <a:moveTo>
                  <a:pt x="0" y="0"/>
                </a:moveTo>
                <a:lnTo>
                  <a:pt x="5153320" y="0"/>
                </a:lnTo>
                <a:lnTo>
                  <a:pt x="5153320" y="3040460"/>
                </a:lnTo>
                <a:lnTo>
                  <a:pt x="0" y="3040460"/>
                </a:lnTo>
                <a:lnTo>
                  <a:pt x="0" y="0"/>
                </a:lnTo>
                <a:close/>
              </a:path>
            </a:pathLst>
          </a:custGeom>
          <a:blipFill>
            <a:blip r:embed="rId5"/>
            <a:stretch>
              <a:fillRect/>
            </a:stretch>
          </a:blipFill>
        </p:spPr>
        <p:txBody>
          <a:bodyPr/>
          <a:lstStyle/>
          <a:p>
            <a:endParaRPr lang="en-US"/>
          </a:p>
        </p:txBody>
      </p:sp>
      <p:sp>
        <p:nvSpPr>
          <p:cNvPr id="5" name="Freeform 5"/>
          <p:cNvSpPr/>
          <p:nvPr/>
        </p:nvSpPr>
        <p:spPr>
          <a:xfrm>
            <a:off x="16477938" y="5251149"/>
            <a:ext cx="6888896" cy="7185289"/>
          </a:xfrm>
          <a:custGeom>
            <a:avLst/>
            <a:gdLst/>
            <a:ahLst/>
            <a:cxnLst/>
            <a:rect l="l" t="t" r="r" b="b"/>
            <a:pathLst>
              <a:path w="6888896" h="7185289">
                <a:moveTo>
                  <a:pt x="0" y="0"/>
                </a:moveTo>
                <a:lnTo>
                  <a:pt x="6888896" y="0"/>
                </a:lnTo>
                <a:lnTo>
                  <a:pt x="6888896" y="7185290"/>
                </a:lnTo>
                <a:lnTo>
                  <a:pt x="0" y="7185290"/>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1456854" y="410469"/>
            <a:ext cx="11958768" cy="1058431"/>
          </a:xfrm>
          <a:prstGeom prst="rect">
            <a:avLst/>
          </a:prstGeom>
        </p:spPr>
        <p:txBody>
          <a:bodyPr lIns="0" tIns="0" rIns="0" bIns="0" rtlCol="0" anchor="t">
            <a:spAutoFit/>
          </a:bodyPr>
          <a:lstStyle/>
          <a:p>
            <a:pPr>
              <a:lnSpc>
                <a:spcPts val="8937"/>
              </a:lnSpc>
            </a:pPr>
            <a:r>
              <a:rPr lang="en-US" sz="6383" dirty="0" err="1">
                <a:solidFill>
                  <a:srgbClr val="FFFFFF"/>
                </a:solidFill>
                <a:latin typeface="Neue Machina Ultra-Bold"/>
              </a:rPr>
              <a:t>Thomascook</a:t>
            </a:r>
            <a:r>
              <a:rPr lang="en-US" sz="6383" dirty="0">
                <a:solidFill>
                  <a:srgbClr val="FFFFFF"/>
                </a:solidFill>
                <a:latin typeface="Neue Machina Ultra-Bold"/>
              </a:rPr>
              <a:t> Overview</a:t>
            </a:r>
          </a:p>
        </p:txBody>
      </p:sp>
      <p:sp>
        <p:nvSpPr>
          <p:cNvPr id="7" name="TextBox 7"/>
          <p:cNvSpPr txBox="1"/>
          <p:nvPr/>
        </p:nvSpPr>
        <p:spPr>
          <a:xfrm>
            <a:off x="1390448" y="2667839"/>
            <a:ext cx="15501537" cy="5601533"/>
          </a:xfrm>
          <a:prstGeom prst="rect">
            <a:avLst/>
          </a:prstGeom>
        </p:spPr>
        <p:txBody>
          <a:bodyPr lIns="0" tIns="0" rIns="0" bIns="0" rtlCol="0" anchor="t">
            <a:spAutoFit/>
          </a:bodyPr>
          <a:lstStyle/>
          <a:p>
            <a:pPr marL="208110" lvl="1" algn="just"/>
            <a:r>
              <a:rPr lang="en-US" sz="2800" dirty="0">
                <a:latin typeface="Montserrat Classic Bold" panose="020B0604020202020204" charset="0"/>
              </a:rPr>
              <a:t>Thomas Cook is a renowned travel and tourism company with a rich history dating back to 1841. It has been a trusted name in the industry for over a century.</a:t>
            </a:r>
          </a:p>
          <a:p>
            <a:pPr marL="208110" lvl="1" algn="just"/>
            <a:endParaRPr lang="en-US" sz="2800" dirty="0">
              <a:latin typeface="Montserrat Classic Bold" panose="020B0604020202020204" charset="0"/>
            </a:endParaRPr>
          </a:p>
          <a:p>
            <a:pPr marL="208110" lvl="1" algn="just"/>
            <a:endParaRPr lang="en-US" sz="2800" dirty="0">
              <a:latin typeface="Montserrat Classic Bold" panose="020B0604020202020204" charset="0"/>
            </a:endParaRPr>
          </a:p>
          <a:p>
            <a:pPr marL="208110" lvl="1" algn="just"/>
            <a:r>
              <a:rPr lang="en-US" sz="2800" dirty="0">
                <a:latin typeface="Montserrat Classic Bold" panose="020B0604020202020204" charset="0"/>
              </a:rPr>
              <a:t>		The original Thomas Cook website provided a wide range of travel services, including 	flight bookings, hotel reservations, vacation packages, cruises, and more.</a:t>
            </a:r>
          </a:p>
          <a:p>
            <a:pPr marL="208110" lvl="1" algn="just"/>
            <a:endParaRPr lang="en-US" sz="2800" dirty="0">
              <a:latin typeface="Montserrat Classic Bold" panose="020B0604020202020204" charset="0"/>
            </a:endParaRPr>
          </a:p>
          <a:p>
            <a:pPr marL="208110" lvl="1" algn="just"/>
            <a:r>
              <a:rPr lang="en-US" sz="2800" dirty="0">
                <a:latin typeface="Montserrat Classic Bold" panose="020B0604020202020204" charset="0"/>
              </a:rPr>
              <a:t>The original Thomas Cook website provided a wide range of travel services, including flight bookings, hotel reservations, vacation packages, cruises, and more.</a:t>
            </a:r>
          </a:p>
          <a:p>
            <a:pPr marL="208110" lvl="1" algn="just"/>
            <a:endParaRPr lang="en-US" sz="2800" dirty="0">
              <a:latin typeface="Montserrat Classic Bold" panose="020B0604020202020204" charset="0"/>
            </a:endParaRPr>
          </a:p>
          <a:p>
            <a:pPr marL="208110" lvl="1" algn="just"/>
            <a:endParaRPr lang="en-US" sz="2800" dirty="0">
              <a:latin typeface="Montserrat Classic Bold" panose="020B0604020202020204" charset="0"/>
            </a:endParaRPr>
          </a:p>
          <a:p>
            <a:pPr marL="208110" lvl="1" algn="just"/>
            <a:r>
              <a:rPr lang="en-US" sz="2800" dirty="0">
                <a:latin typeface="Montserrat Classic Bold" panose="020B0604020202020204" charset="0"/>
              </a:rPr>
              <a:t>In the following slides, we will delve into the details of how we plan to replicate the essence of Thomas Cook's services and user experience through our clone project.</a:t>
            </a:r>
            <a:endParaRPr lang="en-US" sz="2400" dirty="0">
              <a:latin typeface="Montserrat Classic Bold" panose="020B0604020202020204" charset="0"/>
            </a:endParaRPr>
          </a:p>
        </p:txBody>
      </p:sp>
      <p:sp>
        <p:nvSpPr>
          <p:cNvPr id="8" name="Freeform 8"/>
          <p:cNvSpPr/>
          <p:nvPr/>
        </p:nvSpPr>
        <p:spPr>
          <a:xfrm>
            <a:off x="15763728" y="9483228"/>
            <a:ext cx="2284869" cy="514474"/>
          </a:xfrm>
          <a:custGeom>
            <a:avLst/>
            <a:gdLst/>
            <a:ahLst/>
            <a:cxnLst/>
            <a:rect l="l" t="t" r="r" b="b"/>
            <a:pathLst>
              <a:path w="2284869" h="514474">
                <a:moveTo>
                  <a:pt x="0" y="0"/>
                </a:moveTo>
                <a:lnTo>
                  <a:pt x="2284869" y="0"/>
                </a:lnTo>
                <a:lnTo>
                  <a:pt x="2284869" y="514473"/>
                </a:lnTo>
                <a:lnTo>
                  <a:pt x="0" y="514473"/>
                </a:lnTo>
                <a:lnTo>
                  <a:pt x="0" y="0"/>
                </a:lnTo>
                <a:close/>
              </a:path>
            </a:pathLst>
          </a:custGeom>
          <a:blipFill>
            <a:blip r:embed="rId7"/>
            <a:stretch>
              <a:fillRect/>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703146">
            <a:off x="-1999093" y="-639709"/>
            <a:ext cx="7299287" cy="4306579"/>
          </a:xfrm>
          <a:custGeom>
            <a:avLst/>
            <a:gdLst/>
            <a:ahLst/>
            <a:cxnLst/>
            <a:rect l="l" t="t" r="r" b="b"/>
            <a:pathLst>
              <a:path w="7299287" h="4306579">
                <a:moveTo>
                  <a:pt x="0" y="0"/>
                </a:moveTo>
                <a:lnTo>
                  <a:pt x="7299288" y="0"/>
                </a:lnTo>
                <a:lnTo>
                  <a:pt x="7299288" y="4306579"/>
                </a:lnTo>
                <a:lnTo>
                  <a:pt x="0" y="4306579"/>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4648200" y="38100"/>
            <a:ext cx="11958768" cy="1058431"/>
          </a:xfrm>
          <a:prstGeom prst="rect">
            <a:avLst/>
          </a:prstGeom>
        </p:spPr>
        <p:txBody>
          <a:bodyPr lIns="0" tIns="0" rIns="0" bIns="0" rtlCol="0" anchor="t">
            <a:spAutoFit/>
          </a:bodyPr>
          <a:lstStyle/>
          <a:p>
            <a:pPr>
              <a:lnSpc>
                <a:spcPts val="8937"/>
              </a:lnSpc>
            </a:pPr>
            <a:r>
              <a:rPr lang="en-US" sz="6383" dirty="0">
                <a:solidFill>
                  <a:srgbClr val="FFFFFF"/>
                </a:solidFill>
                <a:latin typeface="Neue Machina Ultra-Bold"/>
              </a:rPr>
              <a:t>Technologies Used</a:t>
            </a:r>
          </a:p>
        </p:txBody>
      </p:sp>
      <p:sp>
        <p:nvSpPr>
          <p:cNvPr id="4" name="Freeform 4"/>
          <p:cNvSpPr/>
          <p:nvPr/>
        </p:nvSpPr>
        <p:spPr>
          <a:xfrm>
            <a:off x="15763728" y="9483228"/>
            <a:ext cx="2284869" cy="514474"/>
          </a:xfrm>
          <a:custGeom>
            <a:avLst/>
            <a:gdLst/>
            <a:ahLst/>
            <a:cxnLst/>
            <a:rect l="l" t="t" r="r" b="b"/>
            <a:pathLst>
              <a:path w="2284869" h="514474">
                <a:moveTo>
                  <a:pt x="0" y="0"/>
                </a:moveTo>
                <a:lnTo>
                  <a:pt x="2284869" y="0"/>
                </a:lnTo>
                <a:lnTo>
                  <a:pt x="2284869" y="514473"/>
                </a:lnTo>
                <a:lnTo>
                  <a:pt x="0" y="514473"/>
                </a:lnTo>
                <a:lnTo>
                  <a:pt x="0" y="0"/>
                </a:lnTo>
                <a:close/>
              </a:path>
            </a:pathLst>
          </a:custGeom>
          <a:blipFill>
            <a:blip r:embed="rId3"/>
            <a:stretch>
              <a:fillRect/>
            </a:stretch>
          </a:blipFill>
        </p:spPr>
        <p:txBody>
          <a:bodyPr/>
          <a:lstStyle/>
          <a:p>
            <a:endParaRPr lang="en-US"/>
          </a:p>
        </p:txBody>
      </p:sp>
      <p:sp>
        <p:nvSpPr>
          <p:cNvPr id="6" name="Rectangle 1">
            <a:extLst>
              <a:ext uri="{FF2B5EF4-FFF2-40B4-BE49-F238E27FC236}">
                <a16:creationId xmlns:a16="http://schemas.microsoft.com/office/drawing/2014/main" id="{E446F4EE-96B3-4E19-215E-19C3703BFB5B}"/>
              </a:ext>
            </a:extLst>
          </p:cNvPr>
          <p:cNvSpPr>
            <a:spLocks noChangeArrowheads="1"/>
          </p:cNvSpPr>
          <p:nvPr/>
        </p:nvSpPr>
        <p:spPr bwMode="auto">
          <a:xfrm>
            <a:off x="3657600" y="2095500"/>
            <a:ext cx="12344400" cy="6740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effectLst/>
                <a:latin typeface="+mj-lt"/>
              </a:rPr>
              <a:t> </a:t>
            </a:r>
            <a:r>
              <a:rPr kumimoji="0" lang="en-US" altLang="en-US" sz="2400" b="1" i="0" u="none" strike="noStrike" cap="none" normalizeH="0" baseline="0" dirty="0">
                <a:ln>
                  <a:noFill/>
                </a:ln>
                <a:effectLst/>
                <a:latin typeface="Montserrat Classic Bold" panose="020B0604020202020204" charset="0"/>
              </a:rPr>
              <a:t>Java 17:</a:t>
            </a:r>
          </a:p>
          <a:p>
            <a:pPr marL="0" marR="0" lvl="0" indent="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effectLst/>
                <a:latin typeface="+mj-lt"/>
              </a:rPr>
              <a:t>We have chosen Java 17 as the programming language for our backend development. Java is renowned for its reliability, scalability, and strong community support. Version 17 brings the latest features and improvements.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effectLst/>
                <a:latin typeface="+mj-lt"/>
              </a:rPr>
              <a:t> </a:t>
            </a:r>
            <a:r>
              <a:rPr kumimoji="0" lang="en-US" altLang="en-US" sz="2400" b="1" i="0" u="none" strike="noStrike" cap="none" normalizeH="0" baseline="0" dirty="0">
                <a:ln>
                  <a:noFill/>
                </a:ln>
                <a:effectLst/>
                <a:latin typeface="Montserrat Classic Bold" panose="020B0604020202020204" charset="0"/>
              </a:rPr>
              <a:t>Spring Boot 3.1.3</a:t>
            </a:r>
            <a:r>
              <a:rPr kumimoji="0" lang="en-US" altLang="en-US" sz="2400" b="0" i="0" u="none" strike="noStrike" cap="none" normalizeH="0" baseline="0" dirty="0">
                <a:ln>
                  <a:noFill/>
                </a:ln>
                <a:effectLst/>
                <a:latin typeface="Montserrat Classic Bold" panose="020B060402020202020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effectLst/>
                <a:latin typeface="+mj-lt"/>
              </a:rPr>
              <a:t>Our backend development will be powered by Spring Boot, a leading framework for building robust and efficient web applications. Spring Boot simplifies development and offers a wide range of tools and libraries.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effectLst/>
                <a:latin typeface="+mj-lt"/>
              </a:rPr>
              <a:t> </a:t>
            </a:r>
            <a:r>
              <a:rPr kumimoji="0" lang="en-US" altLang="en-US" sz="2400" b="1" i="0" u="none" strike="noStrike" cap="none" normalizeH="0" baseline="0" dirty="0">
                <a:ln>
                  <a:noFill/>
                </a:ln>
                <a:effectLst/>
                <a:latin typeface="Montserrat Classic Bold" panose="020B0604020202020204" charset="0"/>
              </a:rPr>
              <a:t>MySQL 8.0.34</a:t>
            </a:r>
            <a:r>
              <a:rPr kumimoji="0" lang="en-US" altLang="en-US" sz="2400" b="0" i="0" u="none" strike="noStrike" cap="none" normalizeH="0" baseline="0" dirty="0">
                <a:ln>
                  <a:noFill/>
                </a:ln>
                <a:effectLst/>
                <a:latin typeface="Montserrat Classic Bold" panose="020B060402020202020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effectLst/>
                <a:latin typeface="+mj-lt"/>
              </a:rPr>
              <a:t>For data storage and management, we have opted for MySQL 8.0.34, a trusted relational database management system. It provides a secure and stable environment for handling data.</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effectLst/>
                <a:latin typeface="+mj-lt"/>
              </a:rPr>
              <a:t> </a:t>
            </a:r>
            <a:r>
              <a:rPr kumimoji="0" lang="en-US" altLang="en-US" sz="2400" b="1" i="0" u="none" strike="noStrike" cap="none" normalizeH="0" baseline="0" dirty="0">
                <a:ln>
                  <a:noFill/>
                </a:ln>
                <a:effectLst/>
                <a:latin typeface="Montserrat Classic Bold" panose="020B0604020202020204" charset="0"/>
              </a:rPr>
              <a:t>React</a:t>
            </a:r>
            <a:r>
              <a:rPr kumimoji="0" lang="en-US" altLang="en-US" sz="2400" b="0" i="0" u="none" strike="noStrike" cap="none" normalizeH="0" baseline="0" dirty="0">
                <a:ln>
                  <a:noFill/>
                </a:ln>
                <a:effectLst/>
                <a:latin typeface="Montserrat Classic Bold" panose="020B060402020202020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effectLst/>
                <a:latin typeface="+mj-lt"/>
              </a:rPr>
              <a:t>On the frontend, we are using React, a popular JavaScript library for building user interfaces. </a:t>
            </a:r>
            <a:r>
              <a:rPr kumimoji="0" lang="en-US" altLang="en-US" sz="2400" b="0" i="0" u="none" strike="noStrike" cap="none" normalizeH="0" baseline="0" dirty="0" err="1">
                <a:ln>
                  <a:noFill/>
                </a:ln>
                <a:effectLst/>
                <a:latin typeface="+mj-lt"/>
              </a:rPr>
              <a:t>React's</a:t>
            </a:r>
            <a:r>
              <a:rPr kumimoji="0" lang="en-US" altLang="en-US" sz="2400" b="0" i="0" u="none" strike="noStrike" cap="none" normalizeH="0" baseline="0" dirty="0">
                <a:ln>
                  <a:noFill/>
                </a:ln>
                <a:effectLst/>
                <a:latin typeface="+mj-lt"/>
              </a:rPr>
              <a:t> component-based architecture allows for the creation of dynamic and responsive web pages.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effectLst/>
              <a:latin typeface="+mj-lt"/>
            </a:endParaRPr>
          </a:p>
        </p:txBody>
      </p:sp>
      <p:pic>
        <p:nvPicPr>
          <p:cNvPr id="8" name="Picture 7" descr="A blue and orange text on a black background&#10;&#10;Description automatically generated">
            <a:extLst>
              <a:ext uri="{FF2B5EF4-FFF2-40B4-BE49-F238E27FC236}">
                <a16:creationId xmlns:a16="http://schemas.microsoft.com/office/drawing/2014/main" id="{961A41E7-2B6A-7427-6A6A-F791048701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4016666"/>
            <a:ext cx="2857500" cy="1600200"/>
          </a:xfrm>
          <a:prstGeom prst="rect">
            <a:avLst/>
          </a:prstGeom>
        </p:spPr>
      </p:pic>
      <p:pic>
        <p:nvPicPr>
          <p:cNvPr id="10" name="Picture 9" descr="A green logo with black background&#10;&#10;Description automatically generated">
            <a:extLst>
              <a:ext uri="{FF2B5EF4-FFF2-40B4-BE49-F238E27FC236}">
                <a16:creationId xmlns:a16="http://schemas.microsoft.com/office/drawing/2014/main" id="{277BBA0B-1D84-D5C2-BCC4-091252C067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519" y="6896100"/>
            <a:ext cx="2952750" cy="1552575"/>
          </a:xfrm>
          <a:prstGeom prst="rect">
            <a:avLst/>
          </a:prstGeom>
        </p:spPr>
      </p:pic>
      <p:pic>
        <p:nvPicPr>
          <p:cNvPr id="12" name="Picture 11" descr="A logo with a dolphin in the middle&#10;&#10;Description automatically generated">
            <a:extLst>
              <a:ext uri="{FF2B5EF4-FFF2-40B4-BE49-F238E27FC236}">
                <a16:creationId xmlns:a16="http://schemas.microsoft.com/office/drawing/2014/main" id="{8AD829A3-450D-C71F-98E5-7F2AD0E6DE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11400" y="5286302"/>
            <a:ext cx="4050008" cy="2524125"/>
          </a:xfrm>
          <a:prstGeom prst="rect">
            <a:avLst/>
          </a:prstGeom>
        </p:spPr>
      </p:pic>
      <p:pic>
        <p:nvPicPr>
          <p:cNvPr id="14" name="Picture 13" descr="A blue and white logo&#10;&#10;Description automatically generated">
            <a:extLst>
              <a:ext uri="{FF2B5EF4-FFF2-40B4-BE49-F238E27FC236}">
                <a16:creationId xmlns:a16="http://schemas.microsoft.com/office/drawing/2014/main" id="{00D34CB4-67A4-FA29-E453-7ED49821C5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184844" y="7810427"/>
            <a:ext cx="2876550" cy="15906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703146">
            <a:off x="-2175762" y="7429"/>
            <a:ext cx="7299287" cy="4306579"/>
          </a:xfrm>
          <a:custGeom>
            <a:avLst/>
            <a:gdLst/>
            <a:ahLst/>
            <a:cxnLst/>
            <a:rect l="l" t="t" r="r" b="b"/>
            <a:pathLst>
              <a:path w="7299287" h="4306579">
                <a:moveTo>
                  <a:pt x="0" y="0"/>
                </a:moveTo>
                <a:lnTo>
                  <a:pt x="7299288" y="0"/>
                </a:lnTo>
                <a:lnTo>
                  <a:pt x="7299288" y="4306579"/>
                </a:lnTo>
                <a:lnTo>
                  <a:pt x="0" y="4306579"/>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4648200" y="38100"/>
            <a:ext cx="11958768" cy="1058431"/>
          </a:xfrm>
          <a:prstGeom prst="rect">
            <a:avLst/>
          </a:prstGeom>
        </p:spPr>
        <p:txBody>
          <a:bodyPr lIns="0" tIns="0" rIns="0" bIns="0" rtlCol="0" anchor="t">
            <a:spAutoFit/>
          </a:bodyPr>
          <a:lstStyle/>
          <a:p>
            <a:pPr>
              <a:lnSpc>
                <a:spcPts val="8937"/>
              </a:lnSpc>
            </a:pPr>
            <a:r>
              <a:rPr lang="en-US" sz="6383" dirty="0">
                <a:solidFill>
                  <a:srgbClr val="FFFFFF"/>
                </a:solidFill>
                <a:latin typeface="Neue Machina Ultra-Bold"/>
              </a:rPr>
              <a:t>Technologies Used</a:t>
            </a:r>
          </a:p>
        </p:txBody>
      </p:sp>
      <p:sp>
        <p:nvSpPr>
          <p:cNvPr id="4" name="Freeform 4"/>
          <p:cNvSpPr/>
          <p:nvPr/>
        </p:nvSpPr>
        <p:spPr>
          <a:xfrm>
            <a:off x="15763728" y="9483228"/>
            <a:ext cx="2284869" cy="514474"/>
          </a:xfrm>
          <a:custGeom>
            <a:avLst/>
            <a:gdLst/>
            <a:ahLst/>
            <a:cxnLst/>
            <a:rect l="l" t="t" r="r" b="b"/>
            <a:pathLst>
              <a:path w="2284869" h="514474">
                <a:moveTo>
                  <a:pt x="0" y="0"/>
                </a:moveTo>
                <a:lnTo>
                  <a:pt x="2284869" y="0"/>
                </a:lnTo>
                <a:lnTo>
                  <a:pt x="2284869" y="514473"/>
                </a:lnTo>
                <a:lnTo>
                  <a:pt x="0" y="514473"/>
                </a:lnTo>
                <a:lnTo>
                  <a:pt x="0" y="0"/>
                </a:lnTo>
                <a:close/>
              </a:path>
            </a:pathLst>
          </a:custGeom>
          <a:blipFill>
            <a:blip r:embed="rId3"/>
            <a:stretch>
              <a:fillRect/>
            </a:stretch>
          </a:blipFill>
        </p:spPr>
        <p:txBody>
          <a:bodyPr/>
          <a:lstStyle/>
          <a:p>
            <a:endParaRPr lang="en-US"/>
          </a:p>
        </p:txBody>
      </p:sp>
      <p:sp>
        <p:nvSpPr>
          <p:cNvPr id="5" name="Rectangle 1">
            <a:extLst>
              <a:ext uri="{FF2B5EF4-FFF2-40B4-BE49-F238E27FC236}">
                <a16:creationId xmlns:a16="http://schemas.microsoft.com/office/drawing/2014/main" id="{4EA7B680-DAAA-DC1C-4090-086768C08E03}"/>
              </a:ext>
            </a:extLst>
          </p:cNvPr>
          <p:cNvSpPr>
            <a:spLocks noChangeArrowheads="1"/>
          </p:cNvSpPr>
          <p:nvPr/>
        </p:nvSpPr>
        <p:spPr bwMode="auto">
          <a:xfrm rot="10800000" flipV="1">
            <a:off x="4267200" y="2228793"/>
            <a:ext cx="12075384" cy="7540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Montserrat Classic Bold" panose="020B0604020202020204" charset="0"/>
              </a:rPr>
              <a:t> Additional Technologies</a:t>
            </a:r>
            <a:r>
              <a:rPr kumimoji="0" lang="en-US" altLang="en-US" sz="2200" b="0" i="0" u="none" strike="noStrike" cap="none" normalizeH="0" baseline="0" dirty="0">
                <a:ln>
                  <a:noFill/>
                </a:ln>
                <a:solidFill>
                  <a:schemeClr val="tx1"/>
                </a:solidFill>
                <a:effectLst/>
                <a:latin typeface="Montserrat Classic Bold" panose="020B060402020202020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2200" b="0" i="0" u="none" strike="noStrike" cap="none" normalizeH="0" baseline="0" dirty="0">
                <a:ln>
                  <a:noFill/>
                </a:ln>
                <a:solidFill>
                  <a:schemeClr val="tx1"/>
                </a:solidFill>
                <a:effectLst/>
                <a:latin typeface="Arial" panose="020B0604020202020204" pitchFamily="34" charset="0"/>
              </a:rPr>
              <a:t>We leveraged a host of complementary technologies and tools, including: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Redux</a:t>
            </a:r>
            <a:r>
              <a:rPr kumimoji="0" lang="en-US" altLang="en-US" sz="2200" b="0" i="0" u="none" strike="noStrike" cap="none" normalizeH="0" baseline="0" dirty="0">
                <a:ln>
                  <a:noFill/>
                </a:ln>
                <a:solidFill>
                  <a:schemeClr val="tx1"/>
                </a:solidFill>
                <a:effectLst/>
                <a:latin typeface="Arial" panose="020B0604020202020204" pitchFamily="34" charset="0"/>
              </a:rPr>
              <a:t>: For state management in React, ensuring efficient data flow within the application.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Webpack</a:t>
            </a:r>
            <a:r>
              <a:rPr kumimoji="0" lang="en-US" altLang="en-US" sz="2200" b="0" i="0" u="none" strike="noStrike" cap="none" normalizeH="0" baseline="0" dirty="0">
                <a:ln>
                  <a:noFill/>
                </a:ln>
                <a:solidFill>
                  <a:schemeClr val="tx1"/>
                </a:solidFill>
                <a:effectLst/>
                <a:latin typeface="Arial" panose="020B0604020202020204" pitchFamily="34" charset="0"/>
              </a:rPr>
              <a:t>: For bundling and optimizing our frontend assets.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err="1">
                <a:ln>
                  <a:noFill/>
                </a:ln>
                <a:solidFill>
                  <a:schemeClr val="tx1"/>
                </a:solidFill>
                <a:effectLst/>
                <a:latin typeface="Arial" panose="020B0604020202020204" pitchFamily="34" charset="0"/>
              </a:rPr>
              <a:t>Axios</a:t>
            </a:r>
            <a:r>
              <a:rPr kumimoji="0" lang="en-US" altLang="en-US" sz="2200" b="0" i="0" u="none" strike="noStrike" cap="none" normalizeH="0" baseline="0" dirty="0">
                <a:ln>
                  <a:noFill/>
                </a:ln>
                <a:solidFill>
                  <a:schemeClr val="tx1"/>
                </a:solidFill>
                <a:effectLst/>
                <a:latin typeface="Arial" panose="020B0604020202020204" pitchFamily="34" charset="0"/>
              </a:rPr>
              <a:t>: A promise-based HTTP client for making asynchronous requests to our backend.</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JWT Authentication</a:t>
            </a:r>
            <a:r>
              <a:rPr kumimoji="0" lang="en-US" altLang="en-US" sz="2200" b="0" i="0" u="none" strike="noStrike" cap="none" normalizeH="0" baseline="0" dirty="0">
                <a:ln>
                  <a:noFill/>
                </a:ln>
                <a:solidFill>
                  <a:schemeClr val="tx1"/>
                </a:solidFill>
                <a:effectLst/>
                <a:latin typeface="Arial" panose="020B0604020202020204" pitchFamily="34" charset="0"/>
              </a:rPr>
              <a:t>: To ensure secure user authentication and authorization.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Swagger</a:t>
            </a:r>
            <a:r>
              <a:rPr kumimoji="0" lang="en-US" altLang="en-US" sz="2200" b="0" i="0" u="none" strike="noStrike" cap="none" normalizeH="0" baseline="0" dirty="0">
                <a:ln>
                  <a:noFill/>
                </a:ln>
                <a:solidFill>
                  <a:schemeClr val="tx1"/>
                </a:solidFill>
                <a:effectLst/>
                <a:latin typeface="Arial" panose="020B0604020202020204" pitchFamily="34" charset="0"/>
              </a:rPr>
              <a:t>: For API documentation, making it easier for developers to interact with our backend services.</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2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Montserrat Classic Bold" panose="020B0604020202020204" charset="0"/>
              </a:rPr>
              <a:t> Scalability and Compatibility</a:t>
            </a:r>
            <a:r>
              <a:rPr kumimoji="0" lang="en-US" altLang="en-US" sz="2200" b="0" i="0" u="none" strike="noStrike" cap="none" normalizeH="0" baseline="0" dirty="0">
                <a:ln>
                  <a:noFill/>
                </a:ln>
                <a:solidFill>
                  <a:schemeClr val="tx1"/>
                </a:solidFill>
                <a:effectLst/>
                <a:latin typeface="Montserrat Classic Bold" panose="020B060402020202020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2200" b="0" i="0" u="none" strike="noStrike" cap="none" normalizeH="0" baseline="0" dirty="0">
                <a:ln>
                  <a:noFill/>
                </a:ln>
                <a:solidFill>
                  <a:schemeClr val="tx1"/>
                </a:solidFill>
                <a:effectLst/>
                <a:latin typeface="Arial" panose="020B0604020202020204" pitchFamily="34" charset="0"/>
              </a:rPr>
              <a:t>This technology stack has been carefully chosen to ensure scalability, performance, and compatibility with modern web development standards. It enables us to build a robust and efficient clone of the Thomas Cook website.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Montserrat Classic Bold" panose="020B0604020202020204" charset="0"/>
              </a:rPr>
              <a:t> Development Flexibility</a:t>
            </a:r>
            <a:r>
              <a:rPr kumimoji="0" lang="en-US" altLang="en-US" sz="2200" b="0" i="0" u="none" strike="noStrike" cap="none" normalizeH="0" baseline="0" dirty="0">
                <a:ln>
                  <a:noFill/>
                </a:ln>
                <a:solidFill>
                  <a:schemeClr val="tx1"/>
                </a:solidFill>
                <a:effectLst/>
                <a:latin typeface="Montserrat Classic Bold" panose="020B060402020202020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2200" b="0" i="0" u="none" strike="noStrike" cap="none" normalizeH="0" baseline="0" dirty="0">
                <a:ln>
                  <a:noFill/>
                </a:ln>
                <a:solidFill>
                  <a:schemeClr val="tx1"/>
                </a:solidFill>
                <a:effectLst/>
                <a:latin typeface="Arial" panose="020B0604020202020204" pitchFamily="34" charset="0"/>
              </a:rPr>
              <a:t>Our technology stack allows for flexibility in development, ensuring that we can adapt to changing requirements and industry trends.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Montserrat Classic Bold" panose="020B0604020202020204" charset="0"/>
              </a:rPr>
              <a:t> Next Steps</a:t>
            </a:r>
            <a:r>
              <a:rPr kumimoji="0" lang="en-US" altLang="en-US" sz="2200" b="0" i="0" u="none" strike="noStrike" cap="none" normalizeH="0" baseline="0" dirty="0">
                <a:ln>
                  <a:noFill/>
                </a:ln>
                <a:solidFill>
                  <a:schemeClr val="tx1"/>
                </a:solidFill>
                <a:effectLst/>
                <a:latin typeface="Montserrat Classic Bold" panose="020B060402020202020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2200" b="0" i="0" u="none" strike="noStrike" cap="none" normalizeH="0" baseline="0" dirty="0">
                <a:ln>
                  <a:noFill/>
                </a:ln>
                <a:solidFill>
                  <a:schemeClr val="tx1"/>
                </a:solidFill>
                <a:effectLst/>
                <a:latin typeface="Arial" panose="020B0604020202020204" pitchFamily="34" charset="0"/>
              </a:rPr>
              <a:t>In the upcoming slides, we will dive deeper into the design and development aspects, highlighting how these technologies come together to create an exceptional user experience.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29253004"/>
      </p:ext>
    </p:extLst>
  </p:cSld>
  <p:clrMapOvr>
    <a:masterClrMapping/>
  </p:clrMapOvr>
</p:sld>
</file>

<file path=ppt/theme/theme1.xml><?xml version="1.0" encoding="utf-8"?>
<a:theme xmlns:a="http://schemas.openxmlformats.org/drawingml/2006/main" name="Metropolita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44E3BB9A-3BF5-4BE4-90CF-48BFABC7851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Metropolitan</Template>
  <TotalTime>223</TotalTime>
  <Words>1869</Words>
  <Application>Microsoft Office PowerPoint</Application>
  <PresentationFormat>Custom</PresentationFormat>
  <Paragraphs>221</Paragraphs>
  <Slides>24</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Calibri</vt:lpstr>
      <vt:lpstr>Neue Machina Ultra-Bold</vt:lpstr>
      <vt:lpstr>Montserrat Classic Bold</vt:lpstr>
      <vt:lpstr>Canva Sans</vt:lpstr>
      <vt:lpstr>Canva Sans Bold</vt:lpstr>
      <vt:lpstr>Calibri Light</vt:lpstr>
      <vt:lpstr>Montserrat Bold</vt:lpstr>
      <vt:lpstr>Arial</vt:lpstr>
      <vt:lpstr>Metropolitan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Pink Geometric Technology Keynote Presentation</dc:title>
  <cp:lastModifiedBy>Prakarsh Kaushik</cp:lastModifiedBy>
  <cp:revision>2</cp:revision>
  <dcterms:created xsi:type="dcterms:W3CDTF">2006-08-16T00:00:00Z</dcterms:created>
  <dcterms:modified xsi:type="dcterms:W3CDTF">2023-09-15T13:59:15Z</dcterms:modified>
  <dc:identifier>DAFbOD3RQt8</dc:identifier>
</cp:coreProperties>
</file>